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Constantia" panose="02030602050306030303" pitchFamily="18" charset="0"/>
      <p:regular r:id="rId40"/>
      <p:bold r:id="rId41"/>
      <p:italic r:id="rId42"/>
      <p:boldItalic r:id="rId43"/>
    </p:embeddedFont>
    <p:embeddedFont>
      <p:font typeface="Playfair Display Regular" panose="020B0604020202020204" charset="0"/>
      <p:regular r:id="rId44"/>
      <p:bold r:id="rId45"/>
      <p:italic r:id="rId46"/>
      <p:boldItalic r:id="rId47"/>
    </p:embeddedFont>
    <p:embeddedFont>
      <p:font typeface="Montserrat" panose="020B0604020202020204" charset="0"/>
      <p:regular r:id="rId48"/>
      <p:bold r:id="rId49"/>
      <p:italic r:id="rId50"/>
      <p:boldItalic r:id="rId51"/>
    </p:embeddedFont>
    <p:embeddedFont>
      <p:font typeface="Playfair Display" panose="020B0604020202020204" charset="0"/>
      <p:regular r:id="rId52"/>
      <p:bold r:id="rId53"/>
      <p:italic r:id="rId54"/>
      <p:boldItalic r:id="rId55"/>
    </p:embeddedFont>
    <p:embeddedFont>
      <p:font typeface="Montserrat SemiBold" panose="020B0604020202020204" charset="0"/>
      <p:regular r:id="rId56"/>
      <p:bold r:id="rId57"/>
      <p:italic r:id="rId58"/>
      <p:boldItalic r:id="rId59"/>
    </p:embeddedFont>
    <p:embeddedFont>
      <p:font typeface="Montserrat Medium"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381" autoAdjust="0"/>
  </p:normalViewPr>
  <p:slideViewPr>
    <p:cSldViewPr snapToGrid="0">
      <p:cViewPr varScale="1">
        <p:scale>
          <a:sx n="83" d="100"/>
          <a:sy n="83" d="100"/>
        </p:scale>
        <p:origin x="1026" y="78"/>
      </p:cViewPr>
      <p:guideLst/>
    </p:cSldViewPr>
  </p:slideViewPr>
  <p:notesTextViewPr>
    <p:cViewPr>
      <p:scale>
        <a:sx n="1" d="1"/>
        <a:sy n="1" d="1"/>
      </p:scale>
      <p:origin x="0" y="-588"/>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font" Target="fonts/font2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0340613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Bonjour a tous on vous remercie d'être présent aujourd'hui </a:t>
            </a:r>
            <a:endParaRPr/>
          </a:p>
          <a:p>
            <a:pPr marL="0" lvl="0" indent="0" algn="l" rtl="0">
              <a:spcBef>
                <a:spcPts val="0"/>
              </a:spcBef>
              <a:spcAft>
                <a:spcPts val="0"/>
              </a:spcAft>
              <a:buNone/>
            </a:pPr>
            <a:r>
              <a:rPr lang="en"/>
              <a:t>Donc dans le cadre de l'obtention de notre master nous allons présenter l’essentiel de notre projet de fin d'étude intitulé : Réalisation d'un système de recommandation touristique à l'aide des techniques de Data Mining.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69654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e2ec3b5f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e2ec3b5f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L’expansion de la requête est une technique utilisée dans les SRI pour améliorer la performance. On modifie les requêtes des utilisateur parce qu'elles expriment mal le besoin d’un utilisateur.</a:t>
            </a:r>
            <a:endParaRPr/>
          </a:p>
        </p:txBody>
      </p:sp>
    </p:spTree>
    <p:extLst>
      <p:ext uri="{BB962C8B-B14F-4D97-AF65-F5344CB8AC3E}">
        <p14:creationId xmlns:p14="http://schemas.microsoft.com/office/powerpoint/2010/main" val="3315869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e2ec3b5fb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e2ec3b5fb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latin typeface="Constantia"/>
                <a:ea typeface="Constantia"/>
                <a:cs typeface="Constantia"/>
                <a:sym typeface="Constantia"/>
              </a:rPr>
              <a:t>Notre méthode consiste à proposer une liste des résultats renvoyée par le système de recherche en se basant sur les choix utilisateurs effectués sur première liste des résultats afin d'en améliorer la qualité de la recherche.</a:t>
            </a:r>
            <a:endParaRPr/>
          </a:p>
        </p:txBody>
      </p:sp>
    </p:spTree>
    <p:extLst>
      <p:ext uri="{BB962C8B-B14F-4D97-AF65-F5344CB8AC3E}">
        <p14:creationId xmlns:p14="http://schemas.microsoft.com/office/powerpoint/2010/main" val="2998213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2ec3b5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2ec3b5f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Constantia"/>
                <a:ea typeface="Constantia"/>
                <a:cs typeface="Constantia"/>
                <a:sym typeface="Constantia"/>
              </a:rPr>
              <a:t>Le Data Mining a eu une grande attention ces derniers temps dans l'industrie de l'information, ça est due principalement à la disponibilité de grandes quantités de données et au besoin de les transformer en connaissances utiles.</a:t>
            </a:r>
            <a:endParaRPr>
              <a:solidFill>
                <a:schemeClr val="dk1"/>
              </a:solidFill>
              <a:latin typeface="Constantia"/>
              <a:ea typeface="Constantia"/>
              <a:cs typeface="Constantia"/>
              <a:sym typeface="Constantia"/>
            </a:endParaRPr>
          </a:p>
          <a:p>
            <a:pPr marL="0" lvl="0" indent="0" algn="l" rtl="0">
              <a:spcBef>
                <a:spcPts val="0"/>
              </a:spcBef>
              <a:spcAft>
                <a:spcPts val="0"/>
              </a:spcAft>
              <a:buClr>
                <a:schemeClr val="dk1"/>
              </a:buClr>
              <a:buSzPts val="1100"/>
              <a:buFont typeface="Arial"/>
              <a:buNone/>
            </a:pPr>
            <a:endParaRPr>
              <a:solidFill>
                <a:schemeClr val="dk1"/>
              </a:solidFill>
              <a:latin typeface="Constantia"/>
              <a:ea typeface="Constantia"/>
              <a:cs typeface="Constantia"/>
              <a:sym typeface="Constantia"/>
            </a:endParaRPr>
          </a:p>
          <a:p>
            <a:pPr marL="0" lvl="0" indent="0" algn="l" rtl="0">
              <a:spcBef>
                <a:spcPts val="0"/>
              </a:spcBef>
              <a:spcAft>
                <a:spcPts val="0"/>
              </a:spcAft>
              <a:buClr>
                <a:schemeClr val="dk1"/>
              </a:buClr>
              <a:buSzPts val="1100"/>
              <a:buFont typeface="Arial"/>
              <a:buNone/>
            </a:pPr>
            <a:endParaRPr>
              <a:solidFill>
                <a:schemeClr val="dk1"/>
              </a:solidFill>
              <a:latin typeface="Constantia"/>
              <a:ea typeface="Constantia"/>
              <a:cs typeface="Constantia"/>
              <a:sym typeface="Constantia"/>
            </a:endParaRPr>
          </a:p>
        </p:txBody>
      </p:sp>
    </p:spTree>
    <p:extLst>
      <p:ext uri="{BB962C8B-B14F-4D97-AF65-F5344CB8AC3E}">
        <p14:creationId xmlns:p14="http://schemas.microsoft.com/office/powerpoint/2010/main" val="3355153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e2ec3b5fb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e2ec3b5fb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a:p>
        </p:txBody>
      </p:sp>
    </p:spTree>
    <p:extLst>
      <p:ext uri="{BB962C8B-B14F-4D97-AF65-F5344CB8AC3E}">
        <p14:creationId xmlns:p14="http://schemas.microsoft.com/office/powerpoint/2010/main" val="1568456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e2ec3b5fb9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e2ec3b5fb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Ils existes plusieurs technique de data mining; Les plus connus sont : </a:t>
            </a:r>
            <a:endParaRPr/>
          </a:p>
        </p:txBody>
      </p:sp>
    </p:spTree>
    <p:extLst>
      <p:ext uri="{BB962C8B-B14F-4D97-AF65-F5344CB8AC3E}">
        <p14:creationId xmlns:p14="http://schemas.microsoft.com/office/powerpoint/2010/main" val="2240529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e2ec3b5fb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e2ec3b5fb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a:p>
        </p:txBody>
      </p:sp>
    </p:spTree>
    <p:extLst>
      <p:ext uri="{BB962C8B-B14F-4D97-AF65-F5344CB8AC3E}">
        <p14:creationId xmlns:p14="http://schemas.microsoft.com/office/powerpoint/2010/main" val="47748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e2ec3b5fb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e2ec3b5fb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peut classifier les méthodes de clustering en quatre catégories :</a:t>
            </a:r>
            <a:endParaRPr/>
          </a:p>
          <a:p>
            <a:pPr marL="0" lvl="0" indent="0" algn="l" rtl="0">
              <a:spcBef>
                <a:spcPts val="0"/>
              </a:spcBef>
              <a:spcAft>
                <a:spcPts val="0"/>
              </a:spcAft>
              <a:buClr>
                <a:schemeClr val="dk1"/>
              </a:buClr>
              <a:buSzPts val="1100"/>
              <a:buFont typeface="Arial"/>
              <a:buNone/>
            </a:pPr>
            <a:r>
              <a:rPr lang="en"/>
              <a:t>Les méthodes hiérarchiques</a:t>
            </a:r>
            <a:endParaRPr/>
          </a:p>
          <a:p>
            <a:pPr marL="0" lvl="0" indent="0" algn="l" rtl="0">
              <a:spcBef>
                <a:spcPts val="0"/>
              </a:spcBef>
              <a:spcAft>
                <a:spcPts val="0"/>
              </a:spcAft>
              <a:buClr>
                <a:schemeClr val="dk1"/>
              </a:buClr>
              <a:buSzPts val="1100"/>
              <a:buFont typeface="Arial"/>
              <a:buNone/>
            </a:pPr>
            <a:r>
              <a:rPr lang="en"/>
              <a:t>Les méthodes de partitionnement</a:t>
            </a:r>
            <a:endParaRPr/>
          </a:p>
          <a:p>
            <a:pPr marL="0" lvl="0" indent="0" algn="l" rtl="0">
              <a:spcBef>
                <a:spcPts val="0"/>
              </a:spcBef>
              <a:spcAft>
                <a:spcPts val="0"/>
              </a:spcAft>
              <a:buClr>
                <a:schemeClr val="dk1"/>
              </a:buClr>
              <a:buSzPts val="1100"/>
              <a:buFont typeface="Arial"/>
              <a:buNone/>
            </a:pPr>
            <a:r>
              <a:rPr lang="en"/>
              <a:t>Les méthodes basées sur la densité</a:t>
            </a:r>
            <a:endParaRPr/>
          </a:p>
          <a:p>
            <a:pPr marL="0" lvl="0" indent="0" algn="l" rtl="0">
              <a:spcBef>
                <a:spcPts val="0"/>
              </a:spcBef>
              <a:spcAft>
                <a:spcPts val="0"/>
              </a:spcAft>
              <a:buClr>
                <a:schemeClr val="dk1"/>
              </a:buClr>
              <a:buSzPts val="1100"/>
              <a:buFont typeface="Arial"/>
              <a:buNone/>
            </a:pPr>
            <a:r>
              <a:rPr lang="en"/>
              <a:t>Les méthodes basées sur le quadrillage de l'espace</a:t>
            </a:r>
            <a:endParaRPr/>
          </a:p>
          <a:p>
            <a:pPr marL="0" lvl="0" indent="0" algn="l" rtl="0">
              <a:spcBef>
                <a:spcPts val="0"/>
              </a:spcBef>
              <a:spcAft>
                <a:spcPts val="0"/>
              </a:spcAft>
              <a:buNone/>
            </a:pPr>
            <a:endParaRPr/>
          </a:p>
          <a:p>
            <a:pPr marL="0" lvl="0" indent="0" algn="l" rtl="0">
              <a:spcBef>
                <a:spcPts val="0"/>
              </a:spcBef>
              <a:spcAft>
                <a:spcPts val="0"/>
              </a:spcAft>
              <a:buNone/>
            </a:pPr>
            <a:r>
              <a:rPr lang="en"/>
              <a:t>Dans les méthodes de partitionnement les algorithmes les plus utilisés sont K-means et K-médoïdes.</a:t>
            </a:r>
            <a:endParaRPr/>
          </a:p>
        </p:txBody>
      </p:sp>
    </p:spTree>
    <p:extLst>
      <p:ext uri="{BB962C8B-B14F-4D97-AF65-F5344CB8AC3E}">
        <p14:creationId xmlns:p14="http://schemas.microsoft.com/office/powerpoint/2010/main" val="3834896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e2ec3b5fb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e2ec3b5fb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a:p>
        </p:txBody>
      </p:sp>
    </p:spTree>
    <p:extLst>
      <p:ext uri="{BB962C8B-B14F-4D97-AF65-F5344CB8AC3E}">
        <p14:creationId xmlns:p14="http://schemas.microsoft.com/office/powerpoint/2010/main" val="2392064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bfcb6685f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8bfcb6685f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369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2ec3b5fb9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2ec3b5fb9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Ces recherches sont optimisées grâce à l’indexation  des documents magasins qui contiennent les mots normalisés  de leurs produits </a:t>
            </a:r>
            <a:r>
              <a:rPr lang="en" dirty="0" smtClean="0">
                <a:solidFill>
                  <a:schemeClr val="dk1"/>
                </a:solidFill>
              </a:rPr>
              <a:t>+</a:t>
            </a:r>
            <a:r>
              <a:rPr lang="en" dirty="0" smtClean="0"/>
              <a:t> </a:t>
            </a:r>
            <a:r>
              <a:rPr lang="en" dirty="0"/>
              <a:t>l’indexation des magasins dans les mots des produits  avec leurs fréquence d'apparitions</a:t>
            </a:r>
            <a:endParaRPr dirty="0"/>
          </a:p>
        </p:txBody>
      </p:sp>
    </p:spTree>
    <p:extLst>
      <p:ext uri="{BB962C8B-B14F-4D97-AF65-F5344CB8AC3E}">
        <p14:creationId xmlns:p14="http://schemas.microsoft.com/office/powerpoint/2010/main" val="4039916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be2a4d16e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8be2a4d16e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Et pour ce faire, notre présentation se déroulera comme suit : </a:t>
            </a:r>
            <a:endParaRPr/>
          </a:p>
          <a:p>
            <a:pPr marL="457200" lvl="0" indent="-298450" algn="l" rtl="0">
              <a:spcBef>
                <a:spcPts val="0"/>
              </a:spcBef>
              <a:spcAft>
                <a:spcPts val="0"/>
              </a:spcAft>
              <a:buSzPts val="1100"/>
              <a:buChar char="●"/>
            </a:pPr>
            <a:r>
              <a:rPr lang="en"/>
              <a:t>Tout d’abord, nous allons commencer par une introduction et présentation des concept</a:t>
            </a:r>
            <a:endParaRPr/>
          </a:p>
          <a:p>
            <a:pPr marL="457200" lvl="0" indent="-298450" algn="l" rtl="0">
              <a:spcBef>
                <a:spcPts val="0"/>
              </a:spcBef>
              <a:spcAft>
                <a:spcPts val="0"/>
              </a:spcAft>
              <a:buSzPts val="1100"/>
              <a:buChar char="●"/>
            </a:pPr>
            <a:r>
              <a:rPr lang="en"/>
              <a:t>Apres, nous présentons la conception de notre application et </a:t>
            </a:r>
            <a:r>
              <a:rPr lang="en">
                <a:solidFill>
                  <a:schemeClr val="dk1"/>
                </a:solidFill>
              </a:rPr>
              <a:t>nous aborderons </a:t>
            </a:r>
            <a:r>
              <a:rPr lang="en"/>
              <a:t>les approches qu’on a utilisé dans notre système.</a:t>
            </a:r>
            <a:endParaRPr/>
          </a:p>
          <a:p>
            <a:pPr marL="457200" lvl="0" indent="-298450" algn="l" rtl="0">
              <a:spcBef>
                <a:spcPts val="0"/>
              </a:spcBef>
              <a:spcAft>
                <a:spcPts val="0"/>
              </a:spcAft>
              <a:buSzPts val="1100"/>
              <a:buChar char="●"/>
            </a:pPr>
            <a:r>
              <a:rPr lang="en"/>
              <a:t>Ensuite, nous présenterons les différentes étapes et les outils qui ont permis la réalisation de notre projet et nous présenterons notre application à travers des captures.</a:t>
            </a:r>
            <a:endParaRPr/>
          </a:p>
          <a:p>
            <a:pPr marL="457200" lvl="0" indent="-298450" algn="l" rtl="0">
              <a:spcBef>
                <a:spcPts val="0"/>
              </a:spcBef>
              <a:spcAft>
                <a:spcPts val="0"/>
              </a:spcAft>
              <a:buSzPts val="1100"/>
              <a:buChar char="●"/>
            </a:pPr>
            <a:r>
              <a:rPr lang="en"/>
              <a:t>Et nous terminerons par une conclusion et nous donneront des perspectives.</a:t>
            </a:r>
            <a:endParaRPr/>
          </a:p>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578437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824a92be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24a92be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4563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e2ec3b5fb9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e2ec3b5fb9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W1=0,6</a:t>
            </a:r>
          </a:p>
          <a:p>
            <a:pPr marL="0" lvl="0" indent="0" algn="l" rtl="0">
              <a:spcBef>
                <a:spcPts val="0"/>
              </a:spcBef>
              <a:spcAft>
                <a:spcPts val="0"/>
              </a:spcAft>
              <a:buNone/>
            </a:pPr>
            <a:r>
              <a:rPr lang="fr-FR" dirty="0" smtClean="0"/>
              <a:t>W2=0,2</a:t>
            </a:r>
          </a:p>
          <a:p>
            <a:pPr marL="0" lvl="0" indent="0" algn="l" rtl="0">
              <a:spcBef>
                <a:spcPts val="0"/>
              </a:spcBef>
              <a:spcAft>
                <a:spcPts val="0"/>
              </a:spcAft>
              <a:buNone/>
            </a:pPr>
            <a:r>
              <a:rPr lang="fr-FR" dirty="0" smtClean="0"/>
              <a:t>W3=W4=0,1</a:t>
            </a:r>
          </a:p>
          <a:p>
            <a:pPr marL="0" lvl="0" indent="0" algn="l" rtl="0">
              <a:spcBef>
                <a:spcPts val="0"/>
              </a:spcBef>
              <a:spcAft>
                <a:spcPts val="0"/>
              </a:spcAft>
              <a:buNone/>
            </a:pPr>
            <a:endParaRPr lang="fr-FR" dirty="0" smtClean="0"/>
          </a:p>
          <a:p>
            <a:pPr marL="0" lvl="0" indent="0" algn="l" rtl="0">
              <a:spcBef>
                <a:spcPts val="0"/>
              </a:spcBef>
              <a:spcAft>
                <a:spcPts val="0"/>
              </a:spcAft>
              <a:buNone/>
            </a:pPr>
            <a:r>
              <a:rPr lang="fr-FR" dirty="0" smtClean="0"/>
              <a:t>P1=0,5</a:t>
            </a:r>
            <a:r>
              <a:rPr lang="fr-FR" baseline="0" dirty="0" smtClean="0"/>
              <a:t> ,P2=0,3,P3=0,2</a:t>
            </a:r>
            <a:endParaRPr dirty="0"/>
          </a:p>
        </p:txBody>
      </p:sp>
    </p:spTree>
    <p:extLst>
      <p:ext uri="{BB962C8B-B14F-4D97-AF65-F5344CB8AC3E}">
        <p14:creationId xmlns:p14="http://schemas.microsoft.com/office/powerpoint/2010/main" val="1019781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e2ec3b5fb9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e2ec3b5fb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629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e2ec3b5fb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e2ec3b5fb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66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e2ec3b5fb9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e2ec3b5fb9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5067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2ec3b5fb9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2ec3b5fb9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Cette algorithme sert a minimiser l’erreur absolu des cluster afin d’obtenir des cluster de meilleurs qualité ou les magasins sont classifier correctement</a:t>
            </a:r>
            <a:endParaRPr/>
          </a:p>
          <a:p>
            <a:pPr marL="0" lvl="0" indent="0" algn="l" rtl="0">
              <a:spcBef>
                <a:spcPts val="0"/>
              </a:spcBef>
              <a:spcAft>
                <a:spcPts val="0"/>
              </a:spcAft>
              <a:buNone/>
            </a:pPr>
            <a:r>
              <a:rPr lang="en"/>
              <a:t>Il fonctionne comme suit:</a:t>
            </a:r>
            <a:endParaRPr/>
          </a:p>
          <a:p>
            <a:pPr marL="0" lvl="0" indent="0" algn="l" rtl="0">
              <a:spcBef>
                <a:spcPts val="0"/>
              </a:spcBef>
              <a:spcAft>
                <a:spcPts val="0"/>
              </a:spcAft>
              <a:buNone/>
            </a:pPr>
            <a:r>
              <a:rPr lang="en"/>
              <a:t>D’abord choisir K medoids au hasard et leurs affecter les objets les plus proches</a:t>
            </a:r>
            <a:endParaRPr/>
          </a:p>
          <a:p>
            <a:pPr marL="0" lvl="0" indent="0" algn="l" rtl="0">
              <a:spcBef>
                <a:spcPts val="0"/>
              </a:spcBef>
              <a:spcAft>
                <a:spcPts val="0"/>
              </a:spcAft>
              <a:buNone/>
            </a:pPr>
            <a:r>
              <a:rPr lang="en"/>
              <a:t>Répéter</a:t>
            </a:r>
            <a:endParaRPr/>
          </a:p>
          <a:p>
            <a:pPr marL="0" lvl="0" indent="0" algn="l" rtl="0">
              <a:spcBef>
                <a:spcPts val="0"/>
              </a:spcBef>
              <a:spcAft>
                <a:spcPts val="0"/>
              </a:spcAft>
              <a:buNone/>
            </a:pPr>
            <a:r>
              <a:rPr lang="en"/>
              <a:t> pour chaque médoid Mi</a:t>
            </a:r>
            <a:endParaRPr/>
          </a:p>
          <a:p>
            <a:pPr marL="0" lvl="0" indent="0" algn="l" rtl="0">
              <a:spcBef>
                <a:spcPts val="0"/>
              </a:spcBef>
              <a:spcAft>
                <a:spcPts val="0"/>
              </a:spcAft>
              <a:buNone/>
            </a:pPr>
            <a:r>
              <a:rPr lang="en"/>
              <a:t> pour chque  non-medoid objet sj </a:t>
            </a:r>
            <a:endParaRPr/>
          </a:p>
          <a:p>
            <a:pPr marL="0" lvl="0" indent="0" algn="l" rtl="0">
              <a:spcBef>
                <a:spcPts val="0"/>
              </a:spcBef>
              <a:spcAft>
                <a:spcPts val="0"/>
              </a:spcAft>
              <a:buNone/>
            </a:pPr>
            <a:r>
              <a:rPr lang="en"/>
              <a:t>    Calculer le tot total de la permutation entre Mi et Si</a:t>
            </a:r>
            <a:endParaRPr/>
          </a:p>
          <a:p>
            <a:pPr marL="0" lvl="0" indent="0" algn="l" rtl="0">
              <a:spcBef>
                <a:spcPts val="0"/>
              </a:spcBef>
              <a:spcAft>
                <a:spcPts val="0"/>
              </a:spcAft>
              <a:buNone/>
            </a:pPr>
            <a:r>
              <a:rPr lang="en"/>
              <a:t>    Si l’erreur absolue est réduite alors effectuer la pérmutation</a:t>
            </a:r>
            <a:endParaRPr/>
          </a:p>
          <a:p>
            <a:pPr marL="0" lvl="0" indent="0" algn="l" rtl="0">
              <a:spcBef>
                <a:spcPts val="0"/>
              </a:spcBef>
              <a:spcAft>
                <a:spcPts val="0"/>
              </a:spcAft>
              <a:buNone/>
            </a:pPr>
            <a:r>
              <a:rPr lang="en"/>
              <a:t>A chaque répétition réaffecter les objects au médoid le plus proche</a:t>
            </a:r>
            <a:endParaRPr/>
          </a:p>
          <a:p>
            <a:pPr marL="0" lvl="0" indent="0" algn="l" rtl="0">
              <a:spcBef>
                <a:spcPts val="0"/>
              </a:spcBef>
              <a:spcAft>
                <a:spcPts val="0"/>
              </a:spcAft>
              <a:buNone/>
            </a:pPr>
            <a:r>
              <a:rPr lang="en"/>
              <a:t>Répéter le processus jusqu'à ce qu'aucun changement n’est fait sur les cluster</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67071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2ed81334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2ed81334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325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530325341f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530325341f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L’architecture de notre système se décompose en 3 éléments essentielles le serveur web qui sert les données gérer par le SGBD postgresql grace a l’API restful de django donc le site web et l’application mobile sont servis grâce qu même backend avec un frontend réalisé grâce à la librairie réact puis le frontend de l’application mobile a été généré grâce a l’outil Capacitor qui sert à générer des applications multiplateforme à partir du même code </a:t>
            </a:r>
            <a:endParaRPr/>
          </a:p>
        </p:txBody>
      </p:sp>
    </p:spTree>
    <p:extLst>
      <p:ext uri="{BB962C8B-B14F-4D97-AF65-F5344CB8AC3E}">
        <p14:creationId xmlns:p14="http://schemas.microsoft.com/office/powerpoint/2010/main" val="1899045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b3761aa2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b3761aa2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et enfin on a deployer notre application sur le résaux </a:t>
            </a:r>
            <a:r>
              <a:rPr lang="en" dirty="0" smtClean="0">
                <a:solidFill>
                  <a:schemeClr val="dk1"/>
                </a:solidFill>
              </a:rPr>
              <a:t>du </a:t>
            </a:r>
            <a:r>
              <a:rPr lang="en" dirty="0">
                <a:solidFill>
                  <a:schemeClr val="dk1"/>
                </a:solidFill>
              </a:rPr>
              <a:t>département grace au serveur NGINX qui sert le coté static du site et gunicorn qui est un intermédiere qui interprete notre API Django en python  et donne des </a:t>
            </a:r>
            <a:r>
              <a:rPr lang="en" dirty="0" smtClean="0">
                <a:solidFill>
                  <a:schemeClr val="dk1"/>
                </a:solidFill>
              </a:rPr>
              <a:t>commandes </a:t>
            </a:r>
            <a:r>
              <a:rPr lang="en" dirty="0">
                <a:solidFill>
                  <a:schemeClr val="dk1"/>
                </a:solidFill>
              </a:rPr>
              <a:t>à NGINX en Utilsant les sockets</a:t>
            </a:r>
            <a:endParaRPr dirty="0"/>
          </a:p>
        </p:txBody>
      </p:sp>
    </p:spTree>
    <p:extLst>
      <p:ext uri="{BB962C8B-B14F-4D97-AF65-F5344CB8AC3E}">
        <p14:creationId xmlns:p14="http://schemas.microsoft.com/office/powerpoint/2010/main" val="3270203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8d667358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8d667358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831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30325341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30325341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Donc nous allons commencer tout de suit cette présentation par l'introduction et l'état de l’art</a:t>
            </a:r>
            <a:endParaRPr/>
          </a:p>
        </p:txBody>
      </p:sp>
    </p:spTree>
    <p:extLst>
      <p:ext uri="{BB962C8B-B14F-4D97-AF65-F5344CB8AC3E}">
        <p14:creationId xmlns:p14="http://schemas.microsoft.com/office/powerpoint/2010/main" val="32126988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2ec3b5fb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e2ec3b5fb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282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e2ed813342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e2ed813342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049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2ed813342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2ed813342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4908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e2ed81334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e2ed81334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7785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e2ed81334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e2ed81334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8757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e2ed813342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e2ed813342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6935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e2ed813342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e2ed813342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Les perspectives :</a:t>
            </a:r>
            <a:endParaRPr dirty="0"/>
          </a:p>
          <a:p>
            <a:pPr marL="457200" lvl="0" indent="-298450" algn="l" rtl="0">
              <a:spcBef>
                <a:spcPts val="0"/>
              </a:spcBef>
              <a:spcAft>
                <a:spcPts val="0"/>
              </a:spcAft>
              <a:buSzPts val="1100"/>
              <a:buChar char="-"/>
            </a:pPr>
            <a:r>
              <a:rPr lang="en" dirty="0"/>
              <a:t>Continuer à récolter les données et élargir notre dataset en produits et en magasins.</a:t>
            </a:r>
            <a:endParaRPr dirty="0"/>
          </a:p>
          <a:p>
            <a:pPr marL="457200" lvl="0" indent="-298450" algn="l" rtl="0">
              <a:spcBef>
                <a:spcPts val="0"/>
              </a:spcBef>
              <a:spcAft>
                <a:spcPts val="0"/>
              </a:spcAft>
              <a:buSzPts val="1100"/>
              <a:buChar char="-"/>
            </a:pPr>
            <a:r>
              <a:rPr lang="en" dirty="0"/>
              <a:t>Enrichir le système par d’autres modules et fonctionnalités qui peuvent attirer l’attention des utilisateurs.</a:t>
            </a:r>
            <a:endParaRPr dirty="0"/>
          </a:p>
          <a:p>
            <a:pPr marL="457200" lvl="0" indent="-298450" algn="l" rtl="0">
              <a:spcBef>
                <a:spcPts val="0"/>
              </a:spcBef>
              <a:spcAft>
                <a:spcPts val="0"/>
              </a:spcAft>
              <a:buSzPts val="1100"/>
              <a:buChar char="-"/>
            </a:pPr>
            <a:r>
              <a:rPr lang="en" dirty="0"/>
              <a:t>Entamer une phase de test de la solution. Prendre un groupe d’utilisateurs potentiels et leur proposer de s’inscrire sur notre plateforme et l’utiliser fréquemment pendant une durée donnée Afin d’étudier d’une manière formelle le besoin réel du consommateur et récolter le maximum de critiques constructives impératives à l’amélioration de la solution.</a:t>
            </a:r>
            <a:endParaRPr dirty="0"/>
          </a:p>
          <a:p>
            <a:pPr marL="457200" lvl="0" indent="-298450" algn="l" rtl="0">
              <a:spcBef>
                <a:spcPts val="0"/>
              </a:spcBef>
              <a:spcAft>
                <a:spcPts val="0"/>
              </a:spcAft>
              <a:buSzPts val="1100"/>
              <a:buChar char="-"/>
            </a:pPr>
            <a:r>
              <a:rPr lang="en" dirty="0"/>
              <a:t>Rendre le </a:t>
            </a:r>
            <a:r>
              <a:rPr lang="en" dirty="0" smtClean="0"/>
              <a:t>serveur</a:t>
            </a:r>
            <a:r>
              <a:rPr lang="en" baseline="0" dirty="0" smtClean="0"/>
              <a:t> </a:t>
            </a:r>
            <a:r>
              <a:rPr lang="en" dirty="0" smtClean="0"/>
              <a:t>disponible </a:t>
            </a:r>
            <a:r>
              <a:rPr lang="en" dirty="0"/>
              <a:t>en public et lui donner un nom de domain.</a:t>
            </a:r>
            <a:endParaRPr dirty="0"/>
          </a:p>
          <a:p>
            <a:pPr marL="457200" lvl="0" indent="-298450" algn="l" rtl="0">
              <a:spcBef>
                <a:spcPts val="0"/>
              </a:spcBef>
              <a:spcAft>
                <a:spcPts val="0"/>
              </a:spcAft>
              <a:buSzPts val="1100"/>
              <a:buChar char="-"/>
            </a:pPr>
            <a:r>
              <a:rPr lang="en" dirty="0"/>
              <a:t>Ajouter d’autre technique de recherche et comparer les résultats</a:t>
            </a:r>
            <a:r>
              <a:rPr lang="en" dirty="0" smtClean="0"/>
              <a:t>.</a:t>
            </a:r>
          </a:p>
          <a:p>
            <a:pPr marL="457200" lvl="0" indent="-298450" algn="l" rtl="0">
              <a:spcBef>
                <a:spcPts val="0"/>
              </a:spcBef>
              <a:spcAft>
                <a:spcPts val="0"/>
              </a:spcAft>
              <a:buSzPts val="1100"/>
              <a:buChar char="-"/>
            </a:pPr>
            <a:r>
              <a:rPr lang="fr-FR" dirty="0" smtClean="0"/>
              <a:t>A</a:t>
            </a:r>
            <a:r>
              <a:rPr lang="en" smtClean="0"/>
              <a:t>méleorer</a:t>
            </a:r>
            <a:r>
              <a:rPr lang="en" baseline="0" smtClean="0"/>
              <a:t> les techniques de recherche en rendant leurs parametres de pondération evolutives grace a des techniques d’IA comme les réseaux de neuronnes</a:t>
            </a:r>
            <a:endParaRPr dirty="0"/>
          </a:p>
          <a:p>
            <a:pPr marL="45720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12085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e2ed813342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e2ed813342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786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d5fefc67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8d5fefc67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Présentation de l’objectif de ce travail (speech from the general introduction)</a:t>
            </a:r>
            <a:endParaRPr dirty="0"/>
          </a:p>
          <a:p>
            <a:pPr marL="457200" lvl="0" indent="-298450" algn="l" rtl="0">
              <a:spcBef>
                <a:spcPts val="0"/>
              </a:spcBef>
              <a:spcAft>
                <a:spcPts val="0"/>
              </a:spcAft>
              <a:buSzPts val="1100"/>
              <a:buChar char="+"/>
            </a:pPr>
            <a:r>
              <a:rPr lang="en" dirty="0"/>
              <a:t>Mentonner les trois travail precedents + nous allons faire une comparaison entre notre travail :</a:t>
            </a:r>
            <a:endParaRPr dirty="0"/>
          </a:p>
          <a:p>
            <a:pPr marL="914400" lvl="1" indent="-298450" algn="l" rtl="0">
              <a:spcBef>
                <a:spcPts val="0"/>
              </a:spcBef>
              <a:spcAft>
                <a:spcPts val="0"/>
              </a:spcAft>
              <a:buSzPts val="1100"/>
              <a:buChar char="+"/>
            </a:pPr>
            <a:r>
              <a:rPr lang="en" dirty="0"/>
              <a:t>On a implementer des technique de data mining dans notre système de recherche</a:t>
            </a:r>
            <a:endParaRPr dirty="0"/>
          </a:p>
          <a:p>
            <a:pPr marL="914400" lvl="1" indent="-298450" algn="l" rtl="0">
              <a:spcBef>
                <a:spcPts val="0"/>
              </a:spcBef>
              <a:spcAft>
                <a:spcPts val="0"/>
              </a:spcAft>
              <a:buSzPts val="1100"/>
              <a:buChar char="+"/>
            </a:pPr>
            <a:r>
              <a:rPr lang="en" dirty="0"/>
              <a:t>La geolocalisation</a:t>
            </a:r>
            <a:endParaRPr dirty="0"/>
          </a:p>
          <a:p>
            <a:pPr marL="914400" lvl="1" indent="-298450" algn="l" rtl="0">
              <a:spcBef>
                <a:spcPts val="0"/>
              </a:spcBef>
              <a:spcAft>
                <a:spcPts val="0"/>
              </a:spcAft>
              <a:buSzPts val="1100"/>
              <a:buChar char="+"/>
            </a:pPr>
            <a:r>
              <a:rPr lang="en" dirty="0"/>
              <a:t>On a developpe une application mobile plus le site web qui est deja responsive</a:t>
            </a:r>
            <a:endParaRPr dirty="0"/>
          </a:p>
          <a:p>
            <a:pPr marL="914400" lvl="1" indent="-298450" algn="l" rtl="0">
              <a:spcBef>
                <a:spcPts val="0"/>
              </a:spcBef>
              <a:spcAft>
                <a:spcPts val="0"/>
              </a:spcAft>
              <a:buSzPts val="1100"/>
              <a:buChar char="+"/>
            </a:pPr>
            <a:r>
              <a:rPr lang="en" dirty="0"/>
              <a:t>Notre appliction web est une application de type single page ce qui permet de répondre aux utilisateur de manière plus efficace et flexible car elle est basée sur des appelles asynchrones à l’API</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Nos objectifs :</a:t>
            </a:r>
            <a:endParaRPr dirty="0"/>
          </a:p>
          <a:p>
            <a:pPr marL="0" lvl="0" indent="0" algn="l" rtl="0">
              <a:spcBef>
                <a:spcPts val="0"/>
              </a:spcBef>
              <a:spcAft>
                <a:spcPts val="0"/>
              </a:spcAft>
              <a:buNone/>
            </a:pPr>
            <a:r>
              <a:rPr lang="en" dirty="0"/>
              <a:t>	</a:t>
            </a:r>
            <a:r>
              <a:rPr lang="en" dirty="0">
                <a:solidFill>
                  <a:schemeClr val="dk1"/>
                </a:solidFill>
                <a:latin typeface="Constantia"/>
                <a:ea typeface="Constantia"/>
                <a:cs typeface="Constantia"/>
                <a:sym typeface="Constantia"/>
              </a:rPr>
              <a:t>Une solution qui permet de construire une source de données fiable et consistante afin d’en extraire l’information nécessaire, et de construire un système de recommandation touristique avec des techniques de data mining pour aider les touristes, et même les citoyens, de faire une recherche à travers des mots clés et retrouver de façon rapide et efficace les lieux de commerces susceptibles de les intéresser, et leur rendre l’information accessible à tout endroit et à tout moment, via leurs smartphones ou ordinateurs, et aussi leur offrir les informations utiles afin de choisir un produit ou un magasin tels que : l’avis général sur le magasin ou le produit, la proximité, la comparaison des prix, etc.</a:t>
            </a:r>
            <a:endParaRPr dirty="0">
              <a:solidFill>
                <a:schemeClr val="dk1"/>
              </a:solidFill>
              <a:latin typeface="Constantia"/>
              <a:ea typeface="Constantia"/>
              <a:cs typeface="Constantia"/>
              <a:sym typeface="Constantia"/>
            </a:endParaRPr>
          </a:p>
          <a:p>
            <a:pPr marL="0" lvl="0" indent="0" algn="l" rtl="0">
              <a:spcBef>
                <a:spcPts val="0"/>
              </a:spcBef>
              <a:spcAft>
                <a:spcPts val="0"/>
              </a:spcAft>
              <a:buNone/>
            </a:pPr>
            <a:endParaRPr dirty="0">
              <a:solidFill>
                <a:schemeClr val="dk1"/>
              </a:solidFill>
              <a:latin typeface="Constantia"/>
              <a:ea typeface="Constantia"/>
              <a:cs typeface="Constantia"/>
              <a:sym typeface="Constantia"/>
            </a:endParaRPr>
          </a:p>
          <a:p>
            <a:pPr marL="0" lvl="0" indent="0" algn="l" rtl="0">
              <a:spcBef>
                <a:spcPts val="0"/>
              </a:spcBef>
              <a:spcAft>
                <a:spcPts val="0"/>
              </a:spcAft>
              <a:buClr>
                <a:schemeClr val="dk1"/>
              </a:buClr>
              <a:buSzPts val="1100"/>
              <a:buFont typeface="Arial"/>
              <a:buNone/>
            </a:pPr>
            <a:r>
              <a:rPr lang="en" dirty="0">
                <a:solidFill>
                  <a:schemeClr val="dk1"/>
                </a:solidFill>
              </a:rPr>
              <a:t>Les notion de base de notre projet sont : systemes de recommandation, recherche d’information et data mining</a:t>
            </a:r>
            <a:endParaRPr dirty="0">
              <a:solidFill>
                <a:schemeClr val="dk1"/>
              </a:solidFill>
              <a:latin typeface="Constantia"/>
              <a:ea typeface="Constantia"/>
              <a:cs typeface="Constantia"/>
              <a:sym typeface="Constantia"/>
            </a:endParaRPr>
          </a:p>
        </p:txBody>
      </p:sp>
    </p:spTree>
    <p:extLst>
      <p:ext uri="{BB962C8B-B14F-4D97-AF65-F5344CB8AC3E}">
        <p14:creationId xmlns:p14="http://schemas.microsoft.com/office/powerpoint/2010/main" val="3718915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d5fefc67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8d5fefc67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 sur les systemes de recommandation</a:t>
            </a:r>
            <a:endParaRPr/>
          </a:p>
        </p:txBody>
      </p:sp>
    </p:spTree>
    <p:extLst>
      <p:ext uri="{BB962C8B-B14F-4D97-AF65-F5344CB8AC3E}">
        <p14:creationId xmlns:p14="http://schemas.microsoft.com/office/powerpoint/2010/main" val="2486790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30325341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30325341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Lire la définition + histoire des S. de recommandation (brievement)</a:t>
            </a:r>
            <a:endParaRPr/>
          </a:p>
        </p:txBody>
      </p:sp>
    </p:spTree>
    <p:extLst>
      <p:ext uri="{BB962C8B-B14F-4D97-AF65-F5344CB8AC3E}">
        <p14:creationId xmlns:p14="http://schemas.microsoft.com/office/powerpoint/2010/main" val="3595495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30325341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30325341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latin typeface="Constantia"/>
                <a:ea typeface="Constantia"/>
                <a:cs typeface="Constantia"/>
                <a:sym typeface="Constantia"/>
              </a:rPr>
              <a:t>les techniques de recommandation peuvent être classées de différentes manières. La classification la plus utilisée est une classification selon deux approches : les recommandations basées sur le contenu et le filtrage collaboratif.</a:t>
            </a:r>
            <a:endParaRPr>
              <a:solidFill>
                <a:schemeClr val="dk1"/>
              </a:solidFill>
              <a:latin typeface="Constantia"/>
              <a:ea typeface="Constantia"/>
              <a:cs typeface="Constantia"/>
              <a:sym typeface="Constantia"/>
            </a:endParaRPr>
          </a:p>
          <a:p>
            <a:pPr marL="0" lvl="0" indent="0" algn="just" rtl="0">
              <a:lnSpc>
                <a:spcPct val="115000"/>
              </a:lnSpc>
              <a:spcBef>
                <a:spcPts val="0"/>
              </a:spcBef>
              <a:spcAft>
                <a:spcPts val="0"/>
              </a:spcAft>
              <a:buNone/>
            </a:pPr>
            <a:endParaRPr>
              <a:solidFill>
                <a:schemeClr val="dk1"/>
              </a:solidFill>
              <a:latin typeface="Constantia"/>
              <a:ea typeface="Constantia"/>
              <a:cs typeface="Constantia"/>
              <a:sym typeface="Constantia"/>
            </a:endParaRPr>
          </a:p>
          <a:p>
            <a:pPr marL="0" lvl="0" indent="0" algn="just" rtl="0">
              <a:lnSpc>
                <a:spcPct val="115000"/>
              </a:lnSpc>
              <a:spcBef>
                <a:spcPts val="0"/>
              </a:spcBef>
              <a:spcAft>
                <a:spcPts val="0"/>
              </a:spcAft>
              <a:buNone/>
            </a:pPr>
            <a:r>
              <a:rPr lang="en">
                <a:solidFill>
                  <a:schemeClr val="dk1"/>
                </a:solidFill>
                <a:latin typeface="Constantia"/>
                <a:ea typeface="Constantia"/>
                <a:cs typeface="Constantia"/>
                <a:sym typeface="Constantia"/>
              </a:rPr>
              <a:t>Les systèmes de recommandation basés sur le contenu suggèrent des contenus similaires à ceux que l'utilisateur a déjà recherchés, consultés, achetés ou notés de manière positive. Le système doit pour cela pouvoir déterminer des similitudes entre les items.</a:t>
            </a:r>
            <a:endParaRPr>
              <a:solidFill>
                <a:schemeClr val="dk1"/>
              </a:solidFill>
              <a:latin typeface="Constantia"/>
              <a:ea typeface="Constantia"/>
              <a:cs typeface="Constantia"/>
              <a:sym typeface="Constantia"/>
            </a:endParaRPr>
          </a:p>
          <a:p>
            <a:pPr marL="0" lvl="0" indent="0" algn="just" rtl="0">
              <a:lnSpc>
                <a:spcPct val="115000"/>
              </a:lnSpc>
              <a:spcBef>
                <a:spcPts val="0"/>
              </a:spcBef>
              <a:spcAft>
                <a:spcPts val="0"/>
              </a:spcAft>
              <a:buNone/>
            </a:pPr>
            <a:endParaRPr>
              <a:solidFill>
                <a:schemeClr val="dk1"/>
              </a:solidFill>
              <a:latin typeface="Constantia"/>
              <a:ea typeface="Constantia"/>
              <a:cs typeface="Constantia"/>
              <a:sym typeface="Constantia"/>
            </a:endParaRPr>
          </a:p>
          <a:p>
            <a:pPr marL="0" lvl="0" indent="0" algn="just" rtl="0">
              <a:lnSpc>
                <a:spcPct val="115000"/>
              </a:lnSpc>
              <a:spcBef>
                <a:spcPts val="0"/>
              </a:spcBef>
              <a:spcAft>
                <a:spcPts val="0"/>
              </a:spcAft>
              <a:buNone/>
            </a:pPr>
            <a:r>
              <a:rPr lang="en">
                <a:solidFill>
                  <a:schemeClr val="dk1"/>
                </a:solidFill>
                <a:latin typeface="Constantia"/>
                <a:ea typeface="Constantia"/>
                <a:cs typeface="Constantia"/>
                <a:sym typeface="Constantia"/>
              </a:rPr>
              <a:t>Le filtrage collaboratif est une approche basée sur l’ensemble des opinions des utilisateurs. L’hypothèse fondamentale de cette méthode est que les opinions des autres utilisateurs peuvent être utilisées pour fournir une prédiction raisonnable de la préférence de l’utilisateur actif sur un item qu’il n’a pas encore noté. Ces méthodes supposent que si des utilisateurs ont les mêmes préférences sur un ensemble d’items, alors ils auront probablement les mêmes préférences sur un autre ensemble d’items qu’ils n’ont pas encore notés.</a:t>
            </a:r>
            <a:endParaRPr>
              <a:solidFill>
                <a:schemeClr val="dk1"/>
              </a:solidFill>
              <a:latin typeface="Constantia"/>
              <a:ea typeface="Constantia"/>
              <a:cs typeface="Constantia"/>
              <a:sym typeface="Constantia"/>
            </a:endParaRPr>
          </a:p>
          <a:p>
            <a:pPr marL="0" lvl="0" indent="0" algn="just" rtl="0">
              <a:lnSpc>
                <a:spcPct val="115000"/>
              </a:lnSpc>
              <a:spcBef>
                <a:spcPts val="0"/>
              </a:spcBef>
              <a:spcAft>
                <a:spcPts val="0"/>
              </a:spcAft>
              <a:buNone/>
            </a:pPr>
            <a:endParaRPr>
              <a:solidFill>
                <a:schemeClr val="dk1"/>
              </a:solidFill>
              <a:latin typeface="Constantia"/>
              <a:ea typeface="Constantia"/>
              <a:cs typeface="Constantia"/>
              <a:sym typeface="Constantia"/>
            </a:endParaRPr>
          </a:p>
          <a:p>
            <a:pPr marL="0" lvl="0" indent="0" algn="just" rtl="0">
              <a:lnSpc>
                <a:spcPct val="115000"/>
              </a:lnSpc>
              <a:spcBef>
                <a:spcPts val="0"/>
              </a:spcBef>
              <a:spcAft>
                <a:spcPts val="0"/>
              </a:spcAft>
              <a:buClr>
                <a:schemeClr val="dk1"/>
              </a:buClr>
              <a:buSzPts val="1100"/>
              <a:buFont typeface="Arial"/>
              <a:buNone/>
            </a:pPr>
            <a:endParaRPr>
              <a:solidFill>
                <a:schemeClr val="dk1"/>
              </a:solidFill>
              <a:latin typeface="Constantia"/>
              <a:ea typeface="Constantia"/>
              <a:cs typeface="Constantia"/>
              <a:sym typeface="Constantia"/>
            </a:endParaRPr>
          </a:p>
        </p:txBody>
      </p:sp>
    </p:spTree>
    <p:extLst>
      <p:ext uri="{BB962C8B-B14F-4D97-AF65-F5344CB8AC3E}">
        <p14:creationId xmlns:p14="http://schemas.microsoft.com/office/powerpoint/2010/main" val="162397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e497a659f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e497a659f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latin typeface="Constantia"/>
                <a:ea typeface="Constantia"/>
                <a:cs typeface="Constantia"/>
                <a:sym typeface="Constantia"/>
              </a:rPr>
              <a:t>La RI est un domaine qui étudie la manière de répondre pertinemment à une requête utilisateur en retrouvant les informations qui correspondent aux mieux à ses attentes.</a:t>
            </a:r>
            <a:endParaRPr>
              <a:solidFill>
                <a:schemeClr val="dk1"/>
              </a:solidFill>
              <a:latin typeface="Constantia"/>
              <a:ea typeface="Constantia"/>
              <a:cs typeface="Constantia"/>
              <a:sym typeface="Constantia"/>
            </a:endParaRPr>
          </a:p>
          <a:p>
            <a:pPr marL="0" lvl="0" indent="0" algn="just" rtl="0">
              <a:lnSpc>
                <a:spcPct val="115000"/>
              </a:lnSpc>
              <a:spcBef>
                <a:spcPts val="0"/>
              </a:spcBef>
              <a:spcAft>
                <a:spcPts val="0"/>
              </a:spcAft>
              <a:buNone/>
            </a:pPr>
            <a:endParaRPr>
              <a:solidFill>
                <a:schemeClr val="dk1"/>
              </a:solidFill>
              <a:latin typeface="Constantia"/>
              <a:ea typeface="Constantia"/>
              <a:cs typeface="Constantia"/>
              <a:sym typeface="Constantia"/>
            </a:endParaRPr>
          </a:p>
          <a:p>
            <a:pPr marL="0" lvl="0" indent="0" algn="l" rtl="0">
              <a:spcBef>
                <a:spcPts val="0"/>
              </a:spcBef>
              <a:spcAft>
                <a:spcPts val="0"/>
              </a:spcAft>
              <a:buClr>
                <a:schemeClr val="dk1"/>
              </a:buClr>
              <a:buSzPts val="1100"/>
              <a:buFont typeface="Arial"/>
              <a:buNone/>
            </a:pPr>
            <a:r>
              <a:rPr lang="en">
                <a:solidFill>
                  <a:schemeClr val="dk1"/>
                </a:solidFill>
              </a:rPr>
              <a:t>Les notion de base de la recherche d’information : </a:t>
            </a:r>
            <a:endParaRPr>
              <a:solidFill>
                <a:schemeClr val="dk1"/>
              </a:solidFill>
              <a:latin typeface="Constantia"/>
              <a:ea typeface="Constantia"/>
              <a:cs typeface="Constantia"/>
              <a:sym typeface="Constantia"/>
            </a:endParaRPr>
          </a:p>
        </p:txBody>
      </p:sp>
    </p:spTree>
    <p:extLst>
      <p:ext uri="{BB962C8B-B14F-4D97-AF65-F5344CB8AC3E}">
        <p14:creationId xmlns:p14="http://schemas.microsoft.com/office/powerpoint/2010/main" val="626656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24a92be2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24a92be2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247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900300" y="0"/>
            <a:ext cx="5244000" cy="51435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10" name="Google Shape;10;p2"/>
          <p:cNvSpPr txBox="1">
            <a:spLocks noGrp="1"/>
          </p:cNvSpPr>
          <p:nvPr>
            <p:ph type="ctrTitle"/>
          </p:nvPr>
        </p:nvSpPr>
        <p:spPr>
          <a:xfrm>
            <a:off x="4572000" y="1332150"/>
            <a:ext cx="3900600" cy="15819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1pPr>
            <a:lvl2pPr lvl="1"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2pPr>
            <a:lvl3pPr lvl="2"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3pPr>
            <a:lvl4pPr lvl="3"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4pPr>
            <a:lvl5pPr lvl="4"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5pPr>
            <a:lvl6pPr lvl="5"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6pPr>
            <a:lvl7pPr lvl="6"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7pPr>
            <a:lvl8pPr lvl="7"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8pPr>
            <a:lvl9pPr lvl="8"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9pPr>
          </a:lstStyle>
          <a:p>
            <a:endParaRPr/>
          </a:p>
        </p:txBody>
      </p:sp>
      <p:sp>
        <p:nvSpPr>
          <p:cNvPr id="11" name="Google Shape;11;p2"/>
          <p:cNvSpPr txBox="1">
            <a:spLocks noGrp="1"/>
          </p:cNvSpPr>
          <p:nvPr>
            <p:ph type="subTitle" idx="1"/>
          </p:nvPr>
        </p:nvSpPr>
        <p:spPr>
          <a:xfrm>
            <a:off x="4572000" y="2914050"/>
            <a:ext cx="3904500" cy="51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Font typeface="Montserrat"/>
              <a:buNone/>
              <a:defRPr sz="14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667500" y="1487125"/>
            <a:ext cx="7809000" cy="1465500"/>
          </a:xfrm>
          <a:prstGeom prst="rect">
            <a:avLst/>
          </a:prstGeom>
        </p:spPr>
        <p:txBody>
          <a:bodyPr spcFirstLastPara="1" wrap="square" lIns="91425" tIns="91425" rIns="91425" bIns="91425" anchor="b" anchorCtr="0">
            <a:noAutofit/>
          </a:bodyPr>
          <a:lstStyle>
            <a:lvl1pPr lvl="0" algn="ctr">
              <a:spcBef>
                <a:spcPts val="0"/>
              </a:spcBef>
              <a:spcAft>
                <a:spcPts val="0"/>
              </a:spcAft>
              <a:buSzPts val="7500"/>
              <a:buFont typeface="Playfair Display"/>
              <a:buNone/>
              <a:defRPr sz="7500">
                <a:solidFill>
                  <a:srgbClr val="FFFFFF"/>
                </a:solidFill>
                <a:latin typeface="Playfair Display"/>
                <a:ea typeface="Playfair Display"/>
                <a:cs typeface="Playfair Display"/>
                <a:sym typeface="Playfair Display"/>
              </a:defRPr>
            </a:lvl1pPr>
            <a:lvl2pPr lvl="1" algn="ctr">
              <a:spcBef>
                <a:spcPts val="0"/>
              </a:spcBef>
              <a:spcAft>
                <a:spcPts val="0"/>
              </a:spcAft>
              <a:buSzPts val="7500"/>
              <a:buFont typeface="Playfair Display"/>
              <a:buNone/>
              <a:defRPr sz="7500">
                <a:latin typeface="Playfair Display"/>
                <a:ea typeface="Playfair Display"/>
                <a:cs typeface="Playfair Display"/>
                <a:sym typeface="Playfair Display"/>
              </a:defRPr>
            </a:lvl2pPr>
            <a:lvl3pPr lvl="2" algn="ctr">
              <a:spcBef>
                <a:spcPts val="0"/>
              </a:spcBef>
              <a:spcAft>
                <a:spcPts val="0"/>
              </a:spcAft>
              <a:buSzPts val="7500"/>
              <a:buFont typeface="Playfair Display"/>
              <a:buNone/>
              <a:defRPr sz="7500">
                <a:latin typeface="Playfair Display"/>
                <a:ea typeface="Playfair Display"/>
                <a:cs typeface="Playfair Display"/>
                <a:sym typeface="Playfair Display"/>
              </a:defRPr>
            </a:lvl3pPr>
            <a:lvl4pPr lvl="3" algn="ctr">
              <a:spcBef>
                <a:spcPts val="0"/>
              </a:spcBef>
              <a:spcAft>
                <a:spcPts val="0"/>
              </a:spcAft>
              <a:buSzPts val="7500"/>
              <a:buFont typeface="Playfair Display"/>
              <a:buNone/>
              <a:defRPr sz="7500">
                <a:latin typeface="Playfair Display"/>
                <a:ea typeface="Playfair Display"/>
                <a:cs typeface="Playfair Display"/>
                <a:sym typeface="Playfair Display"/>
              </a:defRPr>
            </a:lvl4pPr>
            <a:lvl5pPr lvl="4" algn="ctr">
              <a:spcBef>
                <a:spcPts val="0"/>
              </a:spcBef>
              <a:spcAft>
                <a:spcPts val="0"/>
              </a:spcAft>
              <a:buSzPts val="7500"/>
              <a:buFont typeface="Playfair Display"/>
              <a:buNone/>
              <a:defRPr sz="7500">
                <a:latin typeface="Playfair Display"/>
                <a:ea typeface="Playfair Display"/>
                <a:cs typeface="Playfair Display"/>
                <a:sym typeface="Playfair Display"/>
              </a:defRPr>
            </a:lvl5pPr>
            <a:lvl6pPr lvl="5" algn="ctr">
              <a:spcBef>
                <a:spcPts val="0"/>
              </a:spcBef>
              <a:spcAft>
                <a:spcPts val="0"/>
              </a:spcAft>
              <a:buSzPts val="7500"/>
              <a:buFont typeface="Playfair Display"/>
              <a:buNone/>
              <a:defRPr sz="7500">
                <a:latin typeface="Playfair Display"/>
                <a:ea typeface="Playfair Display"/>
                <a:cs typeface="Playfair Display"/>
                <a:sym typeface="Playfair Display"/>
              </a:defRPr>
            </a:lvl6pPr>
            <a:lvl7pPr lvl="6" algn="ctr">
              <a:spcBef>
                <a:spcPts val="0"/>
              </a:spcBef>
              <a:spcAft>
                <a:spcPts val="0"/>
              </a:spcAft>
              <a:buSzPts val="7500"/>
              <a:buFont typeface="Playfair Display"/>
              <a:buNone/>
              <a:defRPr sz="7500">
                <a:latin typeface="Playfair Display"/>
                <a:ea typeface="Playfair Display"/>
                <a:cs typeface="Playfair Display"/>
                <a:sym typeface="Playfair Display"/>
              </a:defRPr>
            </a:lvl7pPr>
            <a:lvl8pPr lvl="7" algn="ctr">
              <a:spcBef>
                <a:spcPts val="0"/>
              </a:spcBef>
              <a:spcAft>
                <a:spcPts val="0"/>
              </a:spcAft>
              <a:buSzPts val="7500"/>
              <a:buFont typeface="Playfair Display"/>
              <a:buNone/>
              <a:defRPr sz="7500">
                <a:latin typeface="Playfair Display"/>
                <a:ea typeface="Playfair Display"/>
                <a:cs typeface="Playfair Display"/>
                <a:sym typeface="Playfair Display"/>
              </a:defRPr>
            </a:lvl8pPr>
            <a:lvl9pPr lvl="8" algn="ctr">
              <a:spcBef>
                <a:spcPts val="0"/>
              </a:spcBef>
              <a:spcAft>
                <a:spcPts val="0"/>
              </a:spcAft>
              <a:buSzPts val="7500"/>
              <a:buFont typeface="Playfair Display"/>
              <a:buNone/>
              <a:defRPr sz="7500">
                <a:latin typeface="Playfair Display"/>
                <a:ea typeface="Playfair Display"/>
                <a:cs typeface="Playfair Display"/>
                <a:sym typeface="Playfair Display"/>
              </a:defRPr>
            </a:lvl9pPr>
          </a:lstStyle>
          <a:p>
            <a:r>
              <a:t>xx%</a:t>
            </a:r>
          </a:p>
        </p:txBody>
      </p:sp>
      <p:sp>
        <p:nvSpPr>
          <p:cNvPr id="46" name="Google Shape;46;p11"/>
          <p:cNvSpPr txBox="1">
            <a:spLocks noGrp="1"/>
          </p:cNvSpPr>
          <p:nvPr>
            <p:ph type="subTitle" idx="1"/>
          </p:nvPr>
        </p:nvSpPr>
        <p:spPr>
          <a:xfrm>
            <a:off x="685800" y="3052125"/>
            <a:ext cx="7809000" cy="609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rgbClr val="A6BFA5"/>
              </a:buClr>
              <a:buSzPts val="1400"/>
              <a:buFont typeface="Montserrat"/>
              <a:buNone/>
              <a:defRPr sz="1400">
                <a:solidFill>
                  <a:srgbClr val="FFFFFF"/>
                </a:solidFill>
                <a:latin typeface="Montserrat"/>
                <a:ea typeface="Montserrat"/>
                <a:cs typeface="Montserrat"/>
                <a:sym typeface="Montserrat"/>
              </a:defRPr>
            </a:lvl1pPr>
            <a:lvl2pPr lvl="1" algn="ctr">
              <a:spcBef>
                <a:spcPts val="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2pPr>
            <a:lvl3pPr lvl="2" algn="ctr">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3pPr>
            <a:lvl4pPr lvl="3" algn="ctr">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4pPr>
            <a:lvl5pPr lvl="4" algn="ctr">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5pPr>
            <a:lvl6pPr lvl="5" algn="ctr">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6pPr>
            <a:lvl7pPr lvl="6" algn="ctr">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7pPr>
            <a:lvl8pPr lvl="7" algn="ctr">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8pPr>
            <a:lvl9pPr lvl="8" algn="ctr">
              <a:spcBef>
                <a:spcPts val="1600"/>
              </a:spcBef>
              <a:spcAft>
                <a:spcPts val="1600"/>
              </a:spcAft>
              <a:buClr>
                <a:srgbClr val="A6BFA5"/>
              </a:buClr>
              <a:buSzPts val="1400"/>
              <a:buFont typeface="Montserrat"/>
              <a:buNone/>
              <a:defRPr>
                <a:solidFill>
                  <a:srgbClr val="A6BFA5"/>
                </a:solidFill>
                <a:latin typeface="Montserrat"/>
                <a:ea typeface="Montserrat"/>
                <a:cs typeface="Montserrat"/>
                <a:sym typeface="Montserra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ercenteges">
  <p:cSld name="CUSTOM_23">
    <p:spTree>
      <p:nvGrpSpPr>
        <p:cNvPr id="1" name="Shape 48"/>
        <p:cNvGrpSpPr/>
        <p:nvPr/>
      </p:nvGrpSpPr>
      <p:grpSpPr>
        <a:xfrm>
          <a:off x="0" y="0"/>
          <a:ext cx="0" cy="0"/>
          <a:chOff x="0" y="0"/>
          <a:chExt cx="0" cy="0"/>
        </a:xfrm>
      </p:grpSpPr>
      <p:sp>
        <p:nvSpPr>
          <p:cNvPr id="49" name="Google Shape;49;p13"/>
          <p:cNvSpPr/>
          <p:nvPr/>
        </p:nvSpPr>
        <p:spPr>
          <a:xfrm>
            <a:off x="2275" y="-6400"/>
            <a:ext cx="3230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3"/>
          <p:cNvSpPr/>
          <p:nvPr/>
        </p:nvSpPr>
        <p:spPr>
          <a:xfrm>
            <a:off x="5896500" y="-6400"/>
            <a:ext cx="3230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3"/>
          <p:cNvSpPr/>
          <p:nvPr/>
        </p:nvSpPr>
        <p:spPr>
          <a:xfrm>
            <a:off x="663325" y="571500"/>
            <a:ext cx="7809000" cy="4000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p:nvPr/>
        </p:nvSpPr>
        <p:spPr>
          <a:xfrm>
            <a:off x="1494850" y="571500"/>
            <a:ext cx="6470700" cy="4000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txBox="1">
            <a:spLocks noGrp="1"/>
          </p:cNvSpPr>
          <p:nvPr>
            <p:ph type="title"/>
          </p:nvPr>
        </p:nvSpPr>
        <p:spPr>
          <a:xfrm>
            <a:off x="667500" y="876300"/>
            <a:ext cx="7809000" cy="4461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sz="2500" b="1"/>
            </a:lvl1pPr>
            <a:lvl2pPr lvl="1" algn="ctr">
              <a:spcBef>
                <a:spcPts val="0"/>
              </a:spcBef>
              <a:spcAft>
                <a:spcPts val="0"/>
              </a:spcAft>
              <a:buSzPts val="2500"/>
              <a:buFont typeface="Playfair Display"/>
              <a:buNone/>
              <a:defRPr sz="2500" b="1">
                <a:latin typeface="Playfair Display"/>
                <a:ea typeface="Playfair Display"/>
                <a:cs typeface="Playfair Display"/>
                <a:sym typeface="Playfair Display"/>
              </a:defRPr>
            </a:lvl2pPr>
            <a:lvl3pPr lvl="2" algn="ctr">
              <a:spcBef>
                <a:spcPts val="0"/>
              </a:spcBef>
              <a:spcAft>
                <a:spcPts val="0"/>
              </a:spcAft>
              <a:buSzPts val="2500"/>
              <a:buFont typeface="Playfair Display"/>
              <a:buNone/>
              <a:defRPr sz="2500" b="1">
                <a:latin typeface="Playfair Display"/>
                <a:ea typeface="Playfair Display"/>
                <a:cs typeface="Playfair Display"/>
                <a:sym typeface="Playfair Display"/>
              </a:defRPr>
            </a:lvl3pPr>
            <a:lvl4pPr lvl="3" algn="ctr">
              <a:spcBef>
                <a:spcPts val="0"/>
              </a:spcBef>
              <a:spcAft>
                <a:spcPts val="0"/>
              </a:spcAft>
              <a:buSzPts val="2500"/>
              <a:buFont typeface="Playfair Display"/>
              <a:buNone/>
              <a:defRPr sz="2500" b="1">
                <a:latin typeface="Playfair Display"/>
                <a:ea typeface="Playfair Display"/>
                <a:cs typeface="Playfair Display"/>
                <a:sym typeface="Playfair Display"/>
              </a:defRPr>
            </a:lvl4pPr>
            <a:lvl5pPr lvl="4" algn="ctr">
              <a:spcBef>
                <a:spcPts val="0"/>
              </a:spcBef>
              <a:spcAft>
                <a:spcPts val="0"/>
              </a:spcAft>
              <a:buSzPts val="2500"/>
              <a:buFont typeface="Playfair Display"/>
              <a:buNone/>
              <a:defRPr sz="2500" b="1">
                <a:latin typeface="Playfair Display"/>
                <a:ea typeface="Playfair Display"/>
                <a:cs typeface="Playfair Display"/>
                <a:sym typeface="Playfair Display"/>
              </a:defRPr>
            </a:lvl5pPr>
            <a:lvl6pPr lvl="5" algn="ctr">
              <a:spcBef>
                <a:spcPts val="0"/>
              </a:spcBef>
              <a:spcAft>
                <a:spcPts val="0"/>
              </a:spcAft>
              <a:buSzPts val="2500"/>
              <a:buFont typeface="Playfair Display"/>
              <a:buNone/>
              <a:defRPr sz="2500" b="1">
                <a:latin typeface="Playfair Display"/>
                <a:ea typeface="Playfair Display"/>
                <a:cs typeface="Playfair Display"/>
                <a:sym typeface="Playfair Display"/>
              </a:defRPr>
            </a:lvl6pPr>
            <a:lvl7pPr lvl="6" algn="ctr">
              <a:spcBef>
                <a:spcPts val="0"/>
              </a:spcBef>
              <a:spcAft>
                <a:spcPts val="0"/>
              </a:spcAft>
              <a:buSzPts val="2500"/>
              <a:buFont typeface="Playfair Display"/>
              <a:buNone/>
              <a:defRPr sz="2500" b="1">
                <a:latin typeface="Playfair Display"/>
                <a:ea typeface="Playfair Display"/>
                <a:cs typeface="Playfair Display"/>
                <a:sym typeface="Playfair Display"/>
              </a:defRPr>
            </a:lvl7pPr>
            <a:lvl8pPr lvl="7" algn="ctr">
              <a:spcBef>
                <a:spcPts val="0"/>
              </a:spcBef>
              <a:spcAft>
                <a:spcPts val="0"/>
              </a:spcAft>
              <a:buSzPts val="2500"/>
              <a:buFont typeface="Playfair Display"/>
              <a:buNone/>
              <a:defRPr sz="2500" b="1">
                <a:latin typeface="Playfair Display"/>
                <a:ea typeface="Playfair Display"/>
                <a:cs typeface="Playfair Display"/>
                <a:sym typeface="Playfair Display"/>
              </a:defRPr>
            </a:lvl8pPr>
            <a:lvl9pPr lvl="8" algn="ctr">
              <a:spcBef>
                <a:spcPts val="0"/>
              </a:spcBef>
              <a:spcAft>
                <a:spcPts val="0"/>
              </a:spcAft>
              <a:buSzPts val="2500"/>
              <a:buFont typeface="Playfair Display"/>
              <a:buNone/>
              <a:defRPr sz="2500" b="1">
                <a:latin typeface="Playfair Display"/>
                <a:ea typeface="Playfair Display"/>
                <a:cs typeface="Playfair Display"/>
                <a:sym typeface="Playfair Display"/>
              </a:defRPr>
            </a:lvl9pPr>
          </a:lstStyle>
          <a:p>
            <a:endParaRPr/>
          </a:p>
        </p:txBody>
      </p:sp>
      <p:sp>
        <p:nvSpPr>
          <p:cNvPr id="54" name="Google Shape;54;p13"/>
          <p:cNvSpPr txBox="1">
            <a:spLocks noGrp="1"/>
          </p:cNvSpPr>
          <p:nvPr>
            <p:ph type="title" idx="2" hasCustomPrompt="1"/>
          </p:nvPr>
        </p:nvSpPr>
        <p:spPr>
          <a:xfrm>
            <a:off x="1493150" y="2113225"/>
            <a:ext cx="2964000" cy="146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1pPr>
            <a:lvl2pPr lvl="1"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2pPr>
            <a:lvl3pPr lvl="2"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3pPr>
            <a:lvl4pPr lvl="3"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4pPr>
            <a:lvl5pPr lvl="4"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5pPr>
            <a:lvl6pPr lvl="5"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6pPr>
            <a:lvl7pPr lvl="6"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7pPr>
            <a:lvl8pPr lvl="7"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8pPr>
            <a:lvl9pPr lvl="8"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9pPr>
          </a:lstStyle>
          <a:p>
            <a:r>
              <a:t>xx%</a:t>
            </a:r>
          </a:p>
        </p:txBody>
      </p:sp>
      <p:sp>
        <p:nvSpPr>
          <p:cNvPr id="55" name="Google Shape;55;p13"/>
          <p:cNvSpPr txBox="1">
            <a:spLocks noGrp="1"/>
          </p:cNvSpPr>
          <p:nvPr>
            <p:ph type="subTitle" idx="1"/>
          </p:nvPr>
        </p:nvSpPr>
        <p:spPr>
          <a:xfrm>
            <a:off x="1493300" y="3521975"/>
            <a:ext cx="2964000" cy="5343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400">
                <a:solidFill>
                  <a:schemeClr val="dk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56" name="Google Shape;56;p13"/>
          <p:cNvSpPr txBox="1">
            <a:spLocks noGrp="1"/>
          </p:cNvSpPr>
          <p:nvPr>
            <p:ph type="title" idx="3" hasCustomPrompt="1"/>
          </p:nvPr>
        </p:nvSpPr>
        <p:spPr>
          <a:xfrm>
            <a:off x="4686675" y="2113225"/>
            <a:ext cx="2964000" cy="146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1pPr>
            <a:lvl2pPr lvl="1"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2pPr>
            <a:lvl3pPr lvl="2"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3pPr>
            <a:lvl4pPr lvl="3"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4pPr>
            <a:lvl5pPr lvl="4"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5pPr>
            <a:lvl6pPr lvl="5"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6pPr>
            <a:lvl7pPr lvl="6"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7pPr>
            <a:lvl8pPr lvl="7"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8pPr>
            <a:lvl9pPr lvl="8"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9pPr>
          </a:lstStyle>
          <a:p>
            <a:r>
              <a:t>xx%</a:t>
            </a:r>
          </a:p>
        </p:txBody>
      </p:sp>
      <p:sp>
        <p:nvSpPr>
          <p:cNvPr id="57" name="Google Shape;57;p13"/>
          <p:cNvSpPr txBox="1">
            <a:spLocks noGrp="1"/>
          </p:cNvSpPr>
          <p:nvPr>
            <p:ph type="subTitle" idx="4"/>
          </p:nvPr>
        </p:nvSpPr>
        <p:spPr>
          <a:xfrm>
            <a:off x="4686825" y="3521975"/>
            <a:ext cx="2964000" cy="53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_1">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5226600" y="2878501"/>
            <a:ext cx="2990100" cy="4071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Montserrat"/>
              <a:buNone/>
              <a:defRPr sz="1400">
                <a:latin typeface="Playfair Display Regular"/>
                <a:ea typeface="Playfair Display Regular"/>
                <a:cs typeface="Playfair Display Regular"/>
                <a:sym typeface="Playfair Display Regular"/>
              </a:defRPr>
            </a:lvl1pPr>
            <a:lvl2pPr lvl="1">
              <a:spcBef>
                <a:spcPts val="0"/>
              </a:spcBef>
              <a:spcAft>
                <a:spcPts val="0"/>
              </a:spcAft>
              <a:buSzPts val="1400"/>
              <a:buFont typeface="Montserrat"/>
              <a:buNone/>
              <a:defRPr sz="1400" b="1">
                <a:latin typeface="Montserrat"/>
                <a:ea typeface="Montserrat"/>
                <a:cs typeface="Montserrat"/>
                <a:sym typeface="Montserrat"/>
              </a:defRPr>
            </a:lvl2pPr>
            <a:lvl3pPr lvl="2">
              <a:spcBef>
                <a:spcPts val="0"/>
              </a:spcBef>
              <a:spcAft>
                <a:spcPts val="0"/>
              </a:spcAft>
              <a:buSzPts val="1400"/>
              <a:buFont typeface="Montserrat"/>
              <a:buNone/>
              <a:defRPr sz="1400" b="1">
                <a:latin typeface="Montserrat"/>
                <a:ea typeface="Montserrat"/>
                <a:cs typeface="Montserrat"/>
                <a:sym typeface="Montserrat"/>
              </a:defRPr>
            </a:lvl3pPr>
            <a:lvl4pPr lvl="3">
              <a:spcBef>
                <a:spcPts val="0"/>
              </a:spcBef>
              <a:spcAft>
                <a:spcPts val="0"/>
              </a:spcAft>
              <a:buSzPts val="1400"/>
              <a:buFont typeface="Montserrat"/>
              <a:buNone/>
              <a:defRPr sz="1400" b="1">
                <a:latin typeface="Montserrat"/>
                <a:ea typeface="Montserrat"/>
                <a:cs typeface="Montserrat"/>
                <a:sym typeface="Montserrat"/>
              </a:defRPr>
            </a:lvl4pPr>
            <a:lvl5pPr lvl="4">
              <a:spcBef>
                <a:spcPts val="0"/>
              </a:spcBef>
              <a:spcAft>
                <a:spcPts val="0"/>
              </a:spcAft>
              <a:buSzPts val="1400"/>
              <a:buFont typeface="Montserrat"/>
              <a:buNone/>
              <a:defRPr sz="1400" b="1">
                <a:latin typeface="Montserrat"/>
                <a:ea typeface="Montserrat"/>
                <a:cs typeface="Montserrat"/>
                <a:sym typeface="Montserrat"/>
              </a:defRPr>
            </a:lvl5pPr>
            <a:lvl6pPr lvl="5">
              <a:spcBef>
                <a:spcPts val="0"/>
              </a:spcBef>
              <a:spcAft>
                <a:spcPts val="0"/>
              </a:spcAft>
              <a:buSzPts val="1400"/>
              <a:buFont typeface="Montserrat"/>
              <a:buNone/>
              <a:defRPr sz="1400" b="1">
                <a:latin typeface="Montserrat"/>
                <a:ea typeface="Montserrat"/>
                <a:cs typeface="Montserrat"/>
                <a:sym typeface="Montserrat"/>
              </a:defRPr>
            </a:lvl6pPr>
            <a:lvl7pPr lvl="6">
              <a:spcBef>
                <a:spcPts val="0"/>
              </a:spcBef>
              <a:spcAft>
                <a:spcPts val="0"/>
              </a:spcAft>
              <a:buSzPts val="1400"/>
              <a:buFont typeface="Montserrat"/>
              <a:buNone/>
              <a:defRPr sz="1400" b="1">
                <a:latin typeface="Montserrat"/>
                <a:ea typeface="Montserrat"/>
                <a:cs typeface="Montserrat"/>
                <a:sym typeface="Montserrat"/>
              </a:defRPr>
            </a:lvl7pPr>
            <a:lvl8pPr lvl="7">
              <a:spcBef>
                <a:spcPts val="0"/>
              </a:spcBef>
              <a:spcAft>
                <a:spcPts val="0"/>
              </a:spcAft>
              <a:buSzPts val="1400"/>
              <a:buFont typeface="Montserrat"/>
              <a:buNone/>
              <a:defRPr sz="1400" b="1">
                <a:latin typeface="Montserrat"/>
                <a:ea typeface="Montserrat"/>
                <a:cs typeface="Montserrat"/>
                <a:sym typeface="Montserrat"/>
              </a:defRPr>
            </a:lvl8pPr>
            <a:lvl9pPr lvl="8">
              <a:spcBef>
                <a:spcPts val="0"/>
              </a:spcBef>
              <a:spcAft>
                <a:spcPts val="0"/>
              </a:spcAft>
              <a:buSzPts val="1400"/>
              <a:buFont typeface="Montserrat"/>
              <a:buNone/>
              <a:defRPr sz="1400" b="1">
                <a:latin typeface="Montserrat"/>
                <a:ea typeface="Montserrat"/>
                <a:cs typeface="Montserrat"/>
                <a:sym typeface="Montserrat"/>
              </a:defRPr>
            </a:lvl9pPr>
          </a:lstStyle>
          <a:p>
            <a:endParaRPr/>
          </a:p>
        </p:txBody>
      </p:sp>
      <p:sp>
        <p:nvSpPr>
          <p:cNvPr id="60" name="Google Shape;60;p14"/>
          <p:cNvSpPr txBox="1">
            <a:spLocks noGrp="1"/>
          </p:cNvSpPr>
          <p:nvPr>
            <p:ph type="title" idx="2"/>
          </p:nvPr>
        </p:nvSpPr>
        <p:spPr>
          <a:xfrm>
            <a:off x="5226600" y="1891775"/>
            <a:ext cx="2990100" cy="952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Montserrat"/>
              <a:buNone/>
              <a:defRPr sz="1400" i="1">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p:cSld name="CUSTOM">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63" name="Google Shape;63;p15"/>
          <p:cNvSpPr txBox="1">
            <a:spLocks noGrp="1"/>
          </p:cNvSpPr>
          <p:nvPr>
            <p:ph type="subTitle" idx="1"/>
          </p:nvPr>
        </p:nvSpPr>
        <p:spPr>
          <a:xfrm>
            <a:off x="667500" y="1819723"/>
            <a:ext cx="2314500" cy="519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2pPr>
            <a:lvl3pPr lvl="2"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3pPr>
            <a:lvl4pPr lvl="3"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4pPr>
            <a:lvl5pPr lvl="4"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5pPr>
            <a:lvl6pPr lvl="5"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6pPr>
            <a:lvl7pPr lvl="6"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7pPr>
            <a:lvl8pPr lvl="7"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8pPr>
            <a:lvl9pPr lvl="8" algn="ctr" rtl="0">
              <a:spcBef>
                <a:spcPts val="1600"/>
              </a:spcBef>
              <a:spcAft>
                <a:spcPts val="1600"/>
              </a:spcAft>
              <a:buClr>
                <a:srgbClr val="A6BFA5"/>
              </a:buClr>
              <a:buSzPts val="2100"/>
              <a:buFont typeface="Montserrat"/>
              <a:buNone/>
              <a:defRPr sz="2100">
                <a:solidFill>
                  <a:srgbClr val="A6BFA5"/>
                </a:solidFill>
                <a:latin typeface="Montserrat"/>
                <a:ea typeface="Montserrat"/>
                <a:cs typeface="Montserrat"/>
                <a:sym typeface="Montserrat"/>
              </a:defRPr>
            </a:lvl9pPr>
          </a:lstStyle>
          <a:p>
            <a:endParaRPr/>
          </a:p>
        </p:txBody>
      </p:sp>
      <p:sp>
        <p:nvSpPr>
          <p:cNvPr id="64" name="Google Shape;64;p15"/>
          <p:cNvSpPr txBox="1">
            <a:spLocks noGrp="1"/>
          </p:cNvSpPr>
          <p:nvPr>
            <p:ph type="subTitle" idx="2"/>
          </p:nvPr>
        </p:nvSpPr>
        <p:spPr>
          <a:xfrm>
            <a:off x="667675" y="2594048"/>
            <a:ext cx="2314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65" name="Google Shape;65;p15"/>
          <p:cNvSpPr txBox="1">
            <a:spLocks noGrp="1"/>
          </p:cNvSpPr>
          <p:nvPr>
            <p:ph type="subTitle" idx="3"/>
          </p:nvPr>
        </p:nvSpPr>
        <p:spPr>
          <a:xfrm>
            <a:off x="3414747" y="1819723"/>
            <a:ext cx="2311800" cy="519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2pPr>
            <a:lvl3pPr lvl="2"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3pPr>
            <a:lvl4pPr lvl="3"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4pPr>
            <a:lvl5pPr lvl="4"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5pPr>
            <a:lvl6pPr lvl="5"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6pPr>
            <a:lvl7pPr lvl="6"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7pPr>
            <a:lvl8pPr lvl="7"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8pPr>
            <a:lvl9pPr lvl="8" algn="ctr" rtl="0">
              <a:spcBef>
                <a:spcPts val="1600"/>
              </a:spcBef>
              <a:spcAft>
                <a:spcPts val="1600"/>
              </a:spcAft>
              <a:buClr>
                <a:srgbClr val="A6BFA5"/>
              </a:buClr>
              <a:buSzPts val="2100"/>
              <a:buFont typeface="Montserrat"/>
              <a:buNone/>
              <a:defRPr sz="2100">
                <a:solidFill>
                  <a:srgbClr val="A6BFA5"/>
                </a:solidFill>
                <a:latin typeface="Montserrat"/>
                <a:ea typeface="Montserrat"/>
                <a:cs typeface="Montserrat"/>
                <a:sym typeface="Montserrat"/>
              </a:defRPr>
            </a:lvl9pPr>
          </a:lstStyle>
          <a:p>
            <a:endParaRPr/>
          </a:p>
        </p:txBody>
      </p:sp>
      <p:sp>
        <p:nvSpPr>
          <p:cNvPr id="66" name="Google Shape;66;p15"/>
          <p:cNvSpPr txBox="1">
            <a:spLocks noGrp="1"/>
          </p:cNvSpPr>
          <p:nvPr>
            <p:ph type="subTitle" idx="4"/>
          </p:nvPr>
        </p:nvSpPr>
        <p:spPr>
          <a:xfrm>
            <a:off x="3414744" y="2594048"/>
            <a:ext cx="2314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67" name="Google Shape;67;p15"/>
          <p:cNvSpPr txBox="1">
            <a:spLocks noGrp="1"/>
          </p:cNvSpPr>
          <p:nvPr>
            <p:ph type="subTitle" idx="5"/>
          </p:nvPr>
        </p:nvSpPr>
        <p:spPr>
          <a:xfrm>
            <a:off x="6161824" y="1819723"/>
            <a:ext cx="2311800" cy="519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2pPr>
            <a:lvl3pPr lvl="2"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3pPr>
            <a:lvl4pPr lvl="3"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4pPr>
            <a:lvl5pPr lvl="4"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5pPr>
            <a:lvl6pPr lvl="5"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6pPr>
            <a:lvl7pPr lvl="6"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7pPr>
            <a:lvl8pPr lvl="7"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8pPr>
            <a:lvl9pPr lvl="8" algn="ctr" rtl="0">
              <a:spcBef>
                <a:spcPts val="1600"/>
              </a:spcBef>
              <a:spcAft>
                <a:spcPts val="1600"/>
              </a:spcAft>
              <a:buClr>
                <a:srgbClr val="A6BFA5"/>
              </a:buClr>
              <a:buSzPts val="2100"/>
              <a:buFont typeface="Montserrat"/>
              <a:buNone/>
              <a:defRPr sz="2100">
                <a:solidFill>
                  <a:srgbClr val="A6BFA5"/>
                </a:solidFill>
                <a:latin typeface="Montserrat"/>
                <a:ea typeface="Montserrat"/>
                <a:cs typeface="Montserrat"/>
                <a:sym typeface="Montserrat"/>
              </a:defRPr>
            </a:lvl9pPr>
          </a:lstStyle>
          <a:p>
            <a:endParaRPr/>
          </a:p>
        </p:txBody>
      </p:sp>
      <p:sp>
        <p:nvSpPr>
          <p:cNvPr id="68" name="Google Shape;68;p15"/>
          <p:cNvSpPr txBox="1">
            <a:spLocks noGrp="1"/>
          </p:cNvSpPr>
          <p:nvPr>
            <p:ph type="subTitle" idx="6"/>
          </p:nvPr>
        </p:nvSpPr>
        <p:spPr>
          <a:xfrm>
            <a:off x="6161822" y="2594048"/>
            <a:ext cx="2314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69" name="Google Shape;69;p15"/>
          <p:cNvSpPr/>
          <p:nvPr/>
        </p:nvSpPr>
        <p:spPr>
          <a:xfrm>
            <a:off x="75" y="0"/>
            <a:ext cx="9144000" cy="5715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rot="10800000">
            <a:off x="100" y="4578000"/>
            <a:ext cx="9144000" cy="5655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body 2">
  <p:cSld name="CUSTOM_1">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flipH="1">
            <a:off x="667450" y="1593325"/>
            <a:ext cx="3235200" cy="1200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rtl="0">
              <a:spcBef>
                <a:spcPts val="0"/>
              </a:spcBef>
              <a:spcAft>
                <a:spcPts val="0"/>
              </a:spcAft>
              <a:buSzPts val="2100"/>
              <a:buFont typeface="Montserrat"/>
              <a:buNone/>
              <a:defRPr sz="2100" b="1">
                <a:latin typeface="Montserrat"/>
                <a:ea typeface="Montserrat"/>
                <a:cs typeface="Montserrat"/>
                <a:sym typeface="Montserrat"/>
              </a:defRPr>
            </a:lvl2pPr>
            <a:lvl3pPr lvl="2" rtl="0">
              <a:spcBef>
                <a:spcPts val="0"/>
              </a:spcBef>
              <a:spcAft>
                <a:spcPts val="0"/>
              </a:spcAft>
              <a:buSzPts val="2100"/>
              <a:buFont typeface="Montserrat"/>
              <a:buNone/>
              <a:defRPr sz="2100" b="1">
                <a:latin typeface="Montserrat"/>
                <a:ea typeface="Montserrat"/>
                <a:cs typeface="Montserrat"/>
                <a:sym typeface="Montserrat"/>
              </a:defRPr>
            </a:lvl3pPr>
            <a:lvl4pPr lvl="3" rtl="0">
              <a:spcBef>
                <a:spcPts val="0"/>
              </a:spcBef>
              <a:spcAft>
                <a:spcPts val="0"/>
              </a:spcAft>
              <a:buSzPts val="2100"/>
              <a:buFont typeface="Montserrat"/>
              <a:buNone/>
              <a:defRPr sz="2100" b="1">
                <a:latin typeface="Montserrat"/>
                <a:ea typeface="Montserrat"/>
                <a:cs typeface="Montserrat"/>
                <a:sym typeface="Montserrat"/>
              </a:defRPr>
            </a:lvl4pPr>
            <a:lvl5pPr lvl="4" rtl="0">
              <a:spcBef>
                <a:spcPts val="0"/>
              </a:spcBef>
              <a:spcAft>
                <a:spcPts val="0"/>
              </a:spcAft>
              <a:buSzPts val="2100"/>
              <a:buFont typeface="Montserrat"/>
              <a:buNone/>
              <a:defRPr sz="2100" b="1">
                <a:latin typeface="Montserrat"/>
                <a:ea typeface="Montserrat"/>
                <a:cs typeface="Montserrat"/>
                <a:sym typeface="Montserrat"/>
              </a:defRPr>
            </a:lvl5pPr>
            <a:lvl6pPr lvl="5" rtl="0">
              <a:spcBef>
                <a:spcPts val="0"/>
              </a:spcBef>
              <a:spcAft>
                <a:spcPts val="0"/>
              </a:spcAft>
              <a:buSzPts val="2100"/>
              <a:buFont typeface="Montserrat"/>
              <a:buNone/>
              <a:defRPr sz="2100" b="1">
                <a:latin typeface="Montserrat"/>
                <a:ea typeface="Montserrat"/>
                <a:cs typeface="Montserrat"/>
                <a:sym typeface="Montserrat"/>
              </a:defRPr>
            </a:lvl6pPr>
            <a:lvl7pPr lvl="6" rtl="0">
              <a:spcBef>
                <a:spcPts val="0"/>
              </a:spcBef>
              <a:spcAft>
                <a:spcPts val="0"/>
              </a:spcAft>
              <a:buSzPts val="2100"/>
              <a:buFont typeface="Montserrat"/>
              <a:buNone/>
              <a:defRPr sz="2100" b="1">
                <a:latin typeface="Montserrat"/>
                <a:ea typeface="Montserrat"/>
                <a:cs typeface="Montserrat"/>
                <a:sym typeface="Montserrat"/>
              </a:defRPr>
            </a:lvl7pPr>
            <a:lvl8pPr lvl="7" rtl="0">
              <a:spcBef>
                <a:spcPts val="0"/>
              </a:spcBef>
              <a:spcAft>
                <a:spcPts val="0"/>
              </a:spcAft>
              <a:buSzPts val="2100"/>
              <a:buFont typeface="Montserrat"/>
              <a:buNone/>
              <a:defRPr sz="2100" b="1">
                <a:latin typeface="Montserrat"/>
                <a:ea typeface="Montserrat"/>
                <a:cs typeface="Montserrat"/>
                <a:sym typeface="Montserrat"/>
              </a:defRPr>
            </a:lvl8pPr>
            <a:lvl9pPr lvl="8"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73" name="Google Shape;73;p16"/>
          <p:cNvSpPr txBox="1">
            <a:spLocks noGrp="1"/>
          </p:cNvSpPr>
          <p:nvPr>
            <p:ph type="subTitle" idx="1"/>
          </p:nvPr>
        </p:nvSpPr>
        <p:spPr>
          <a:xfrm flipH="1">
            <a:off x="667450" y="2794175"/>
            <a:ext cx="3235200" cy="1656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ix columns">
  <p:cSld name="CUSTOM_2">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76" name="Google Shape;76;p17"/>
          <p:cNvSpPr txBox="1">
            <a:spLocks noGrp="1"/>
          </p:cNvSpPr>
          <p:nvPr>
            <p:ph type="subTitle" idx="1"/>
          </p:nvPr>
        </p:nvSpPr>
        <p:spPr>
          <a:xfrm>
            <a:off x="667500" y="1809189"/>
            <a:ext cx="2486100" cy="4056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77" name="Google Shape;77;p17"/>
          <p:cNvSpPr txBox="1">
            <a:spLocks noGrp="1"/>
          </p:cNvSpPr>
          <p:nvPr>
            <p:ph type="subTitle" idx="2"/>
          </p:nvPr>
        </p:nvSpPr>
        <p:spPr>
          <a:xfrm>
            <a:off x="667500" y="2214789"/>
            <a:ext cx="24861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3F3F3"/>
                </a:solidFill>
                <a:latin typeface="Montserrat"/>
                <a:ea typeface="Montserrat"/>
                <a:cs typeface="Montserrat"/>
                <a:sym typeface="Montserrat"/>
              </a:defRPr>
            </a:lvl1pPr>
            <a:lvl2pPr lvl="1" rtl="0">
              <a:spcBef>
                <a:spcPts val="160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8" name="Google Shape;78;p17"/>
          <p:cNvSpPr txBox="1">
            <a:spLocks noGrp="1"/>
          </p:cNvSpPr>
          <p:nvPr>
            <p:ph type="subTitle" idx="3"/>
          </p:nvPr>
        </p:nvSpPr>
        <p:spPr>
          <a:xfrm>
            <a:off x="3328950" y="1809189"/>
            <a:ext cx="2486100" cy="40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9" name="Google Shape;79;p17"/>
          <p:cNvSpPr txBox="1">
            <a:spLocks noGrp="1"/>
          </p:cNvSpPr>
          <p:nvPr>
            <p:ph type="subTitle" idx="4"/>
          </p:nvPr>
        </p:nvSpPr>
        <p:spPr>
          <a:xfrm>
            <a:off x="3328950" y="2214789"/>
            <a:ext cx="24861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3F3F3"/>
                </a:solidFill>
                <a:latin typeface="Montserrat"/>
                <a:ea typeface="Montserrat"/>
                <a:cs typeface="Montserrat"/>
                <a:sym typeface="Montserrat"/>
              </a:defRPr>
            </a:lvl1pPr>
            <a:lvl2pPr lvl="1" rtl="0">
              <a:spcBef>
                <a:spcPts val="160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80" name="Google Shape;80;p17"/>
          <p:cNvSpPr txBox="1">
            <a:spLocks noGrp="1"/>
          </p:cNvSpPr>
          <p:nvPr>
            <p:ph type="subTitle" idx="5"/>
          </p:nvPr>
        </p:nvSpPr>
        <p:spPr>
          <a:xfrm>
            <a:off x="5990400" y="1809189"/>
            <a:ext cx="2486100" cy="40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1" name="Google Shape;81;p17"/>
          <p:cNvSpPr txBox="1">
            <a:spLocks noGrp="1"/>
          </p:cNvSpPr>
          <p:nvPr>
            <p:ph type="subTitle" idx="6"/>
          </p:nvPr>
        </p:nvSpPr>
        <p:spPr>
          <a:xfrm>
            <a:off x="5990400" y="2214789"/>
            <a:ext cx="24861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3F3F3"/>
                </a:solidFill>
                <a:latin typeface="Montserrat"/>
                <a:ea typeface="Montserrat"/>
                <a:cs typeface="Montserrat"/>
                <a:sym typeface="Montserrat"/>
              </a:defRPr>
            </a:lvl1pPr>
            <a:lvl2pPr lvl="1" rtl="0">
              <a:spcBef>
                <a:spcPts val="160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82" name="Google Shape;82;p17"/>
          <p:cNvSpPr txBox="1">
            <a:spLocks noGrp="1"/>
          </p:cNvSpPr>
          <p:nvPr>
            <p:ph type="subTitle" idx="7"/>
          </p:nvPr>
        </p:nvSpPr>
        <p:spPr>
          <a:xfrm>
            <a:off x="667500" y="3313050"/>
            <a:ext cx="2486100" cy="40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3" name="Google Shape;83;p17"/>
          <p:cNvSpPr txBox="1">
            <a:spLocks noGrp="1"/>
          </p:cNvSpPr>
          <p:nvPr>
            <p:ph type="subTitle" idx="8"/>
          </p:nvPr>
        </p:nvSpPr>
        <p:spPr>
          <a:xfrm>
            <a:off x="667500" y="3718650"/>
            <a:ext cx="24861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3F3F3"/>
                </a:solidFill>
                <a:latin typeface="Montserrat"/>
                <a:ea typeface="Montserrat"/>
                <a:cs typeface="Montserrat"/>
                <a:sym typeface="Montserrat"/>
              </a:defRPr>
            </a:lvl1pPr>
            <a:lvl2pPr lvl="1" rtl="0">
              <a:spcBef>
                <a:spcPts val="160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84" name="Google Shape;84;p17"/>
          <p:cNvSpPr txBox="1">
            <a:spLocks noGrp="1"/>
          </p:cNvSpPr>
          <p:nvPr>
            <p:ph type="subTitle" idx="9"/>
          </p:nvPr>
        </p:nvSpPr>
        <p:spPr>
          <a:xfrm>
            <a:off x="3328950" y="3313050"/>
            <a:ext cx="2486100" cy="40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5" name="Google Shape;85;p17"/>
          <p:cNvSpPr txBox="1">
            <a:spLocks noGrp="1"/>
          </p:cNvSpPr>
          <p:nvPr>
            <p:ph type="subTitle" idx="13"/>
          </p:nvPr>
        </p:nvSpPr>
        <p:spPr>
          <a:xfrm>
            <a:off x="3328950" y="3718650"/>
            <a:ext cx="24861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3F3F3"/>
                </a:solidFill>
                <a:latin typeface="Montserrat"/>
                <a:ea typeface="Montserrat"/>
                <a:cs typeface="Montserrat"/>
                <a:sym typeface="Montserrat"/>
              </a:defRPr>
            </a:lvl1pPr>
            <a:lvl2pPr lvl="1" rtl="0">
              <a:spcBef>
                <a:spcPts val="160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86" name="Google Shape;86;p17"/>
          <p:cNvSpPr txBox="1">
            <a:spLocks noGrp="1"/>
          </p:cNvSpPr>
          <p:nvPr>
            <p:ph type="subTitle" idx="14"/>
          </p:nvPr>
        </p:nvSpPr>
        <p:spPr>
          <a:xfrm>
            <a:off x="5990400" y="3313050"/>
            <a:ext cx="2486100" cy="40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7" name="Google Shape;87;p17"/>
          <p:cNvSpPr txBox="1">
            <a:spLocks noGrp="1"/>
          </p:cNvSpPr>
          <p:nvPr>
            <p:ph type="subTitle" idx="15"/>
          </p:nvPr>
        </p:nvSpPr>
        <p:spPr>
          <a:xfrm>
            <a:off x="5990400" y="3718650"/>
            <a:ext cx="24861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3F3F3"/>
                </a:solidFill>
                <a:latin typeface="Montserrat"/>
                <a:ea typeface="Montserrat"/>
                <a:cs typeface="Montserrat"/>
                <a:sym typeface="Montserrat"/>
              </a:defRPr>
            </a:lvl1pPr>
            <a:lvl2pPr lvl="1" rtl="0">
              <a:spcBef>
                <a:spcPts val="160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3">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Playfair Display"/>
              <a:buNone/>
              <a:defRPr sz="2500" b="1">
                <a:latin typeface="Playfair Display"/>
                <a:ea typeface="Playfair Display"/>
                <a:cs typeface="Playfair Display"/>
                <a:sym typeface="Playfair Display"/>
              </a:defRPr>
            </a:lvl1pPr>
            <a:lvl2pPr lvl="1">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90" name="Google Shape;90;p18"/>
          <p:cNvSpPr/>
          <p:nvPr/>
        </p:nvSpPr>
        <p:spPr>
          <a:xfrm rot="-5400000">
            <a:off x="4284300" y="-4284500"/>
            <a:ext cx="580500" cy="91491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CUSTOM_6">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a:spcBef>
                <a:spcPts val="0"/>
              </a:spcBef>
              <a:spcAft>
                <a:spcPts val="0"/>
              </a:spcAft>
              <a:buSzPts val="2100"/>
              <a:buFont typeface="Montserrat"/>
              <a:buNone/>
              <a:defRPr sz="2100" b="1">
                <a:latin typeface="Montserrat"/>
                <a:ea typeface="Montserrat"/>
                <a:cs typeface="Montserrat"/>
                <a:sym typeface="Montserrat"/>
              </a:defRPr>
            </a:lvl2pPr>
            <a:lvl3pPr lvl="2" algn="ctr">
              <a:spcBef>
                <a:spcPts val="0"/>
              </a:spcBef>
              <a:spcAft>
                <a:spcPts val="0"/>
              </a:spcAft>
              <a:buSzPts val="2100"/>
              <a:buFont typeface="Montserrat"/>
              <a:buNone/>
              <a:defRPr sz="2100" b="1">
                <a:latin typeface="Montserrat"/>
                <a:ea typeface="Montserrat"/>
                <a:cs typeface="Montserrat"/>
                <a:sym typeface="Montserrat"/>
              </a:defRPr>
            </a:lvl3pPr>
            <a:lvl4pPr lvl="3" algn="ctr">
              <a:spcBef>
                <a:spcPts val="0"/>
              </a:spcBef>
              <a:spcAft>
                <a:spcPts val="0"/>
              </a:spcAft>
              <a:buSzPts val="2100"/>
              <a:buFont typeface="Montserrat"/>
              <a:buNone/>
              <a:defRPr sz="2100" b="1">
                <a:latin typeface="Montserrat"/>
                <a:ea typeface="Montserrat"/>
                <a:cs typeface="Montserrat"/>
                <a:sym typeface="Montserrat"/>
              </a:defRPr>
            </a:lvl4pPr>
            <a:lvl5pPr lvl="4" algn="ctr">
              <a:spcBef>
                <a:spcPts val="0"/>
              </a:spcBef>
              <a:spcAft>
                <a:spcPts val="0"/>
              </a:spcAft>
              <a:buSzPts val="2100"/>
              <a:buFont typeface="Montserrat"/>
              <a:buNone/>
              <a:defRPr sz="2100" b="1">
                <a:latin typeface="Montserrat"/>
                <a:ea typeface="Montserrat"/>
                <a:cs typeface="Montserrat"/>
                <a:sym typeface="Montserrat"/>
              </a:defRPr>
            </a:lvl5pPr>
            <a:lvl6pPr lvl="5" algn="ctr">
              <a:spcBef>
                <a:spcPts val="0"/>
              </a:spcBef>
              <a:spcAft>
                <a:spcPts val="0"/>
              </a:spcAft>
              <a:buSzPts val="2100"/>
              <a:buFont typeface="Montserrat"/>
              <a:buNone/>
              <a:defRPr sz="2100" b="1">
                <a:latin typeface="Montserrat"/>
                <a:ea typeface="Montserrat"/>
                <a:cs typeface="Montserrat"/>
                <a:sym typeface="Montserrat"/>
              </a:defRPr>
            </a:lvl6pPr>
            <a:lvl7pPr lvl="6" algn="ctr">
              <a:spcBef>
                <a:spcPts val="0"/>
              </a:spcBef>
              <a:spcAft>
                <a:spcPts val="0"/>
              </a:spcAft>
              <a:buSzPts val="2100"/>
              <a:buFont typeface="Montserrat"/>
              <a:buNone/>
              <a:defRPr sz="2100" b="1">
                <a:latin typeface="Montserrat"/>
                <a:ea typeface="Montserrat"/>
                <a:cs typeface="Montserrat"/>
                <a:sym typeface="Montserrat"/>
              </a:defRPr>
            </a:lvl7pPr>
            <a:lvl8pPr lvl="7" algn="ctr">
              <a:spcBef>
                <a:spcPts val="0"/>
              </a:spcBef>
              <a:spcAft>
                <a:spcPts val="0"/>
              </a:spcAft>
              <a:buSzPts val="2100"/>
              <a:buFont typeface="Montserrat"/>
              <a:buNone/>
              <a:defRPr sz="2100" b="1">
                <a:latin typeface="Montserrat"/>
                <a:ea typeface="Montserrat"/>
                <a:cs typeface="Montserrat"/>
                <a:sym typeface="Montserrat"/>
              </a:defRPr>
            </a:lvl8pPr>
            <a:lvl9pPr lvl="8" algn="ctr">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93" name="Google Shape;93;p19"/>
          <p:cNvSpPr/>
          <p:nvPr/>
        </p:nvSpPr>
        <p:spPr>
          <a:xfrm rot="10800000" flipH="1">
            <a:off x="-27750" y="4583400"/>
            <a:ext cx="9171600" cy="5601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10800000" flipH="1">
            <a:off x="0" y="-25"/>
            <a:ext cx="9139800" cy="5769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big numbers">
  <p:cSld name="CUSTOM_7">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572000" y="495300"/>
            <a:ext cx="3904500" cy="561900"/>
          </a:xfrm>
          <a:prstGeom prst="rect">
            <a:avLst/>
          </a:prstGeom>
        </p:spPr>
        <p:txBody>
          <a:bodyPr spcFirstLastPara="1" wrap="square" lIns="91425" tIns="91425" rIns="91425" bIns="91425" anchor="t" anchorCtr="0">
            <a:noAutofit/>
          </a:bodyPr>
          <a:lstStyle>
            <a:lvl1pPr lvl="0">
              <a:spcBef>
                <a:spcPts val="0"/>
              </a:spcBef>
              <a:spcAft>
                <a:spcPts val="0"/>
              </a:spcAft>
              <a:buClr>
                <a:srgbClr val="000000"/>
              </a:buClr>
              <a:buSzPts val="4500"/>
              <a:buFont typeface="Playfair Display"/>
              <a:buNone/>
              <a:defRPr sz="4500">
                <a:solidFill>
                  <a:srgbClr val="A6BFA5"/>
                </a:solidFill>
                <a:latin typeface="Playfair Display"/>
                <a:ea typeface="Playfair Display"/>
                <a:cs typeface="Playfair Display"/>
                <a:sym typeface="Playfair Display"/>
              </a:defRPr>
            </a:lvl1pPr>
            <a:lvl2pPr lvl="1">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2pPr>
            <a:lvl3pPr lvl="2">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3pPr>
            <a:lvl4pPr lvl="3">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4pPr>
            <a:lvl5pPr lvl="4">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5pPr>
            <a:lvl6pPr lvl="5">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6pPr>
            <a:lvl7pPr lvl="6">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7pPr>
            <a:lvl8pPr lvl="7">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8pPr>
            <a:lvl9pPr lvl="8">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9pPr>
          </a:lstStyle>
          <a:p>
            <a:endParaRPr/>
          </a:p>
        </p:txBody>
      </p:sp>
      <p:sp>
        <p:nvSpPr>
          <p:cNvPr id="97" name="Google Shape;97;p20"/>
          <p:cNvSpPr txBox="1">
            <a:spLocks noGrp="1"/>
          </p:cNvSpPr>
          <p:nvPr>
            <p:ph type="subTitle" idx="1"/>
          </p:nvPr>
        </p:nvSpPr>
        <p:spPr>
          <a:xfrm>
            <a:off x="4572000" y="1272563"/>
            <a:ext cx="3904500" cy="354300"/>
          </a:xfrm>
          <a:prstGeom prst="rect">
            <a:avLst/>
          </a:prstGeom>
        </p:spPr>
        <p:txBody>
          <a:bodyPr spcFirstLastPara="1" wrap="square" lIns="91425" tIns="91425" rIns="91425" bIns="91425" anchor="t" anchorCtr="0">
            <a:noAutofit/>
          </a:bodyPr>
          <a:lstStyle>
            <a:lvl1pPr lv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98" name="Google Shape;98;p20"/>
          <p:cNvSpPr txBox="1">
            <a:spLocks noGrp="1"/>
          </p:cNvSpPr>
          <p:nvPr>
            <p:ph type="title" idx="2"/>
          </p:nvPr>
        </p:nvSpPr>
        <p:spPr>
          <a:xfrm>
            <a:off x="4572000" y="1891900"/>
            <a:ext cx="3904500" cy="561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4500"/>
              <a:buFont typeface="Playfair Display"/>
              <a:buNone/>
              <a:defRPr sz="4500">
                <a:solidFill>
                  <a:srgbClr val="A6BFA5"/>
                </a:solidFill>
                <a:latin typeface="Playfair Display"/>
                <a:ea typeface="Playfair Display"/>
                <a:cs typeface="Playfair Display"/>
                <a:sym typeface="Playfair Display"/>
              </a:defRPr>
            </a:lvl1pPr>
            <a:lvl2pPr lvl="1"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2pPr>
            <a:lvl3pPr lvl="2"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3pPr>
            <a:lvl4pPr lvl="3"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4pPr>
            <a:lvl5pPr lvl="4"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5pPr>
            <a:lvl6pPr lvl="5"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6pPr>
            <a:lvl7pPr lvl="6"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7pPr>
            <a:lvl8pPr lvl="7"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8pPr>
            <a:lvl9pPr lvl="8"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9pPr>
          </a:lstStyle>
          <a:p>
            <a:endParaRPr/>
          </a:p>
        </p:txBody>
      </p:sp>
      <p:sp>
        <p:nvSpPr>
          <p:cNvPr id="99" name="Google Shape;99;p20"/>
          <p:cNvSpPr txBox="1">
            <a:spLocks noGrp="1"/>
          </p:cNvSpPr>
          <p:nvPr>
            <p:ph type="subTitle" idx="3"/>
          </p:nvPr>
        </p:nvSpPr>
        <p:spPr>
          <a:xfrm>
            <a:off x="4572000" y="2669325"/>
            <a:ext cx="3904500" cy="35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00" name="Google Shape;100;p20"/>
          <p:cNvSpPr txBox="1">
            <a:spLocks noGrp="1"/>
          </p:cNvSpPr>
          <p:nvPr>
            <p:ph type="title" idx="4"/>
          </p:nvPr>
        </p:nvSpPr>
        <p:spPr>
          <a:xfrm>
            <a:off x="4572000" y="3364200"/>
            <a:ext cx="3904500" cy="561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4500"/>
              <a:buFont typeface="Playfair Display"/>
              <a:buNone/>
              <a:defRPr sz="4500">
                <a:solidFill>
                  <a:srgbClr val="A6BFA5"/>
                </a:solidFill>
                <a:latin typeface="Playfair Display"/>
                <a:ea typeface="Playfair Display"/>
                <a:cs typeface="Playfair Display"/>
                <a:sym typeface="Playfair Display"/>
              </a:defRPr>
            </a:lvl1pPr>
            <a:lvl2pPr lvl="1"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2pPr>
            <a:lvl3pPr lvl="2"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3pPr>
            <a:lvl4pPr lvl="3"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4pPr>
            <a:lvl5pPr lvl="4"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5pPr>
            <a:lvl6pPr lvl="5"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6pPr>
            <a:lvl7pPr lvl="6"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7pPr>
            <a:lvl8pPr lvl="7"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8pPr>
            <a:lvl9pPr lvl="8"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9pPr>
          </a:lstStyle>
          <a:p>
            <a:endParaRPr/>
          </a:p>
        </p:txBody>
      </p:sp>
      <p:sp>
        <p:nvSpPr>
          <p:cNvPr id="101" name="Google Shape;101;p20"/>
          <p:cNvSpPr txBox="1">
            <a:spLocks noGrp="1"/>
          </p:cNvSpPr>
          <p:nvPr>
            <p:ph type="subTitle" idx="5"/>
          </p:nvPr>
        </p:nvSpPr>
        <p:spPr>
          <a:xfrm>
            <a:off x="4572000" y="4141500"/>
            <a:ext cx="3904500" cy="35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02" name="Google Shape;102;p20"/>
          <p:cNvSpPr/>
          <p:nvPr/>
        </p:nvSpPr>
        <p:spPr>
          <a:xfrm>
            <a:off x="0" y="0"/>
            <a:ext cx="3904500" cy="51435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4570200" y="0"/>
            <a:ext cx="457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5226600" y="2377921"/>
            <a:ext cx="3262500" cy="6216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2500"/>
              <a:buFont typeface="Playfair Display"/>
              <a:buNone/>
              <a:defRPr sz="4000" b="1">
                <a:solidFill>
                  <a:srgbClr val="FFFFFF"/>
                </a:solidFill>
                <a:latin typeface="Playfair Display"/>
                <a:ea typeface="Playfair Display"/>
                <a:cs typeface="Playfair Display"/>
                <a:sym typeface="Playfair Display"/>
              </a:defRPr>
            </a:lvl1pPr>
            <a:lvl2pPr lvl="1">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2pPr>
            <a:lvl3pPr lvl="2">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3pPr>
            <a:lvl4pPr lvl="3">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4pPr>
            <a:lvl5pPr lvl="4">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5pPr>
            <a:lvl6pPr lvl="5">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6pPr>
            <a:lvl7pPr lvl="6">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7pPr>
            <a:lvl8pPr lvl="7">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8pPr>
            <a:lvl9pPr lvl="8">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9pPr>
          </a:lstStyle>
          <a:p>
            <a:endParaRPr/>
          </a:p>
        </p:txBody>
      </p:sp>
      <p:sp>
        <p:nvSpPr>
          <p:cNvPr id="15" name="Google Shape;15;p3"/>
          <p:cNvSpPr txBox="1">
            <a:spLocks noGrp="1"/>
          </p:cNvSpPr>
          <p:nvPr>
            <p:ph type="subTitle" idx="1"/>
          </p:nvPr>
        </p:nvSpPr>
        <p:spPr>
          <a:xfrm>
            <a:off x="5226600" y="2965163"/>
            <a:ext cx="3262500" cy="84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1pPr>
            <a:lvl2pPr lvl="1" rtl="0">
              <a:spcBef>
                <a:spcPts val="1600"/>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2pPr>
            <a:lvl3pPr lvl="2" rtl="0">
              <a:spcBef>
                <a:spcPts val="1600"/>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3pPr>
            <a:lvl4pPr lvl="3" rtl="0">
              <a:spcBef>
                <a:spcPts val="1600"/>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4pPr>
            <a:lvl5pPr lvl="4" rtl="0">
              <a:spcBef>
                <a:spcPts val="1600"/>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5pPr>
            <a:lvl6pPr lvl="5" rtl="0">
              <a:spcBef>
                <a:spcPts val="1600"/>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6pPr>
            <a:lvl7pPr lvl="6" rtl="0">
              <a:spcBef>
                <a:spcPts val="1600"/>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7pPr>
            <a:lvl8pPr lvl="7" rtl="0">
              <a:spcBef>
                <a:spcPts val="1600"/>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8pPr>
            <a:lvl9pPr lvl="8" rtl="0">
              <a:spcBef>
                <a:spcPts val="1600"/>
              </a:spcBef>
              <a:spcAft>
                <a:spcPts val="1600"/>
              </a:spcAft>
              <a:buClr>
                <a:srgbClr val="FFFFFF"/>
              </a:buClr>
              <a:buSzPts val="1400"/>
              <a:buFont typeface="Montserrat"/>
              <a:buNone/>
              <a:defRPr>
                <a:solidFill>
                  <a:srgbClr val="FFFFFF"/>
                </a:solidFill>
                <a:latin typeface="Montserrat"/>
                <a:ea typeface="Montserrat"/>
                <a:cs typeface="Montserrat"/>
                <a:sym typeface="Montserrat"/>
              </a:defRPr>
            </a:lvl9pPr>
          </a:lstStyle>
          <a:p>
            <a:endParaRPr/>
          </a:p>
        </p:txBody>
      </p:sp>
      <p:sp>
        <p:nvSpPr>
          <p:cNvPr id="16" name="Google Shape;16;p3"/>
          <p:cNvSpPr txBox="1">
            <a:spLocks noGrp="1"/>
          </p:cNvSpPr>
          <p:nvPr>
            <p:ph type="title" idx="2" hasCustomPrompt="1"/>
          </p:nvPr>
        </p:nvSpPr>
        <p:spPr>
          <a:xfrm>
            <a:off x="5226600" y="1592817"/>
            <a:ext cx="3262500" cy="459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100"/>
              <a:buFont typeface="Playfair Display"/>
              <a:buNone/>
              <a:defRPr sz="4000" b="1">
                <a:solidFill>
                  <a:schemeClr val="lt1"/>
                </a:solidFill>
                <a:latin typeface="Playfair Display"/>
                <a:ea typeface="Playfair Display"/>
                <a:cs typeface="Playfair Display"/>
                <a:sym typeface="Playfair Display"/>
              </a:defRPr>
            </a:lvl1pPr>
            <a:lvl2pPr lvl="1"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2pPr>
            <a:lvl3pPr lvl="2"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3pPr>
            <a:lvl4pPr lvl="3"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4pPr>
            <a:lvl5pPr lvl="4"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5pPr>
            <a:lvl6pPr lvl="5"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6pPr>
            <a:lvl7pPr lvl="6"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7pPr>
            <a:lvl8pPr lvl="7"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8pPr>
            <a:lvl9pPr lvl="8"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hree columns 2">
  <p:cSld name="CUSTOM_8">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05" name="Google Shape;105;p21"/>
          <p:cNvSpPr txBox="1">
            <a:spLocks noGrp="1"/>
          </p:cNvSpPr>
          <p:nvPr>
            <p:ph type="subTitle" idx="1"/>
          </p:nvPr>
        </p:nvSpPr>
        <p:spPr>
          <a:xfrm>
            <a:off x="667500" y="3360064"/>
            <a:ext cx="2314500" cy="43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2pPr>
            <a:lvl3pPr lvl="2"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3pPr>
            <a:lvl4pPr lvl="3"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4pPr>
            <a:lvl5pPr lvl="4"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5pPr>
            <a:lvl6pPr lvl="5"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6pPr>
            <a:lvl7pPr lvl="6"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7pPr>
            <a:lvl8pPr lvl="7"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8pPr>
            <a:lvl9pPr lvl="8" algn="ctr" rtl="0">
              <a:spcBef>
                <a:spcPts val="1600"/>
              </a:spcBef>
              <a:spcAft>
                <a:spcPts val="1600"/>
              </a:spcAft>
              <a:buClr>
                <a:srgbClr val="A6BFA5"/>
              </a:buClr>
              <a:buSzPts val="2100"/>
              <a:buFont typeface="Montserrat"/>
              <a:buNone/>
              <a:defRPr sz="2100">
                <a:solidFill>
                  <a:srgbClr val="A6BFA5"/>
                </a:solidFill>
                <a:latin typeface="Montserrat"/>
                <a:ea typeface="Montserrat"/>
                <a:cs typeface="Montserrat"/>
                <a:sym typeface="Montserrat"/>
              </a:defRPr>
            </a:lvl9pPr>
          </a:lstStyle>
          <a:p>
            <a:endParaRPr/>
          </a:p>
        </p:txBody>
      </p:sp>
      <p:sp>
        <p:nvSpPr>
          <p:cNvPr id="106" name="Google Shape;106;p21"/>
          <p:cNvSpPr txBox="1">
            <a:spLocks noGrp="1"/>
          </p:cNvSpPr>
          <p:nvPr>
            <p:ph type="subTitle" idx="2"/>
          </p:nvPr>
        </p:nvSpPr>
        <p:spPr>
          <a:xfrm>
            <a:off x="667675" y="3761353"/>
            <a:ext cx="2314500" cy="5901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07" name="Google Shape;107;p21"/>
          <p:cNvSpPr txBox="1">
            <a:spLocks noGrp="1"/>
          </p:cNvSpPr>
          <p:nvPr>
            <p:ph type="subTitle" idx="3"/>
          </p:nvPr>
        </p:nvSpPr>
        <p:spPr>
          <a:xfrm>
            <a:off x="3414748" y="3360064"/>
            <a:ext cx="2311800" cy="43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2pPr>
            <a:lvl3pPr lvl="2"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3pPr>
            <a:lvl4pPr lvl="3"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4pPr>
            <a:lvl5pPr lvl="4"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5pPr>
            <a:lvl6pPr lvl="5"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6pPr>
            <a:lvl7pPr lvl="6"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7pPr>
            <a:lvl8pPr lvl="7"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8pPr>
            <a:lvl9pPr lvl="8" algn="ctr" rtl="0">
              <a:spcBef>
                <a:spcPts val="1600"/>
              </a:spcBef>
              <a:spcAft>
                <a:spcPts val="1600"/>
              </a:spcAft>
              <a:buClr>
                <a:srgbClr val="A6BFA5"/>
              </a:buClr>
              <a:buSzPts val="2100"/>
              <a:buFont typeface="Montserrat"/>
              <a:buNone/>
              <a:defRPr sz="2100">
                <a:solidFill>
                  <a:srgbClr val="A6BFA5"/>
                </a:solidFill>
                <a:latin typeface="Montserrat"/>
                <a:ea typeface="Montserrat"/>
                <a:cs typeface="Montserrat"/>
                <a:sym typeface="Montserrat"/>
              </a:defRPr>
            </a:lvl9pPr>
          </a:lstStyle>
          <a:p>
            <a:endParaRPr/>
          </a:p>
        </p:txBody>
      </p:sp>
      <p:sp>
        <p:nvSpPr>
          <p:cNvPr id="108" name="Google Shape;108;p21"/>
          <p:cNvSpPr txBox="1">
            <a:spLocks noGrp="1"/>
          </p:cNvSpPr>
          <p:nvPr>
            <p:ph type="subTitle" idx="4"/>
          </p:nvPr>
        </p:nvSpPr>
        <p:spPr>
          <a:xfrm>
            <a:off x="3414745" y="3761353"/>
            <a:ext cx="2314500" cy="5901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09" name="Google Shape;109;p21"/>
          <p:cNvSpPr txBox="1">
            <a:spLocks noGrp="1"/>
          </p:cNvSpPr>
          <p:nvPr>
            <p:ph type="subTitle" idx="5"/>
          </p:nvPr>
        </p:nvSpPr>
        <p:spPr>
          <a:xfrm>
            <a:off x="6161826" y="3360064"/>
            <a:ext cx="2311800" cy="43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2pPr>
            <a:lvl3pPr lvl="2"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3pPr>
            <a:lvl4pPr lvl="3"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4pPr>
            <a:lvl5pPr lvl="4"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5pPr>
            <a:lvl6pPr lvl="5"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6pPr>
            <a:lvl7pPr lvl="6"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7pPr>
            <a:lvl8pPr lvl="7"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8pPr>
            <a:lvl9pPr lvl="8" algn="ctr" rtl="0">
              <a:spcBef>
                <a:spcPts val="1600"/>
              </a:spcBef>
              <a:spcAft>
                <a:spcPts val="1600"/>
              </a:spcAft>
              <a:buClr>
                <a:srgbClr val="A6BFA5"/>
              </a:buClr>
              <a:buSzPts val="2100"/>
              <a:buFont typeface="Montserrat"/>
              <a:buNone/>
              <a:defRPr sz="2100">
                <a:solidFill>
                  <a:srgbClr val="A6BFA5"/>
                </a:solidFill>
                <a:latin typeface="Montserrat"/>
                <a:ea typeface="Montserrat"/>
                <a:cs typeface="Montserrat"/>
                <a:sym typeface="Montserrat"/>
              </a:defRPr>
            </a:lvl9pPr>
          </a:lstStyle>
          <a:p>
            <a:endParaRPr/>
          </a:p>
        </p:txBody>
      </p:sp>
      <p:sp>
        <p:nvSpPr>
          <p:cNvPr id="110" name="Google Shape;110;p21"/>
          <p:cNvSpPr txBox="1">
            <a:spLocks noGrp="1"/>
          </p:cNvSpPr>
          <p:nvPr>
            <p:ph type="subTitle" idx="6"/>
          </p:nvPr>
        </p:nvSpPr>
        <p:spPr>
          <a:xfrm>
            <a:off x="6161824" y="3761353"/>
            <a:ext cx="2314500" cy="5901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11" name="Google Shape;111;p21"/>
          <p:cNvSpPr/>
          <p:nvPr/>
        </p:nvSpPr>
        <p:spPr>
          <a:xfrm>
            <a:off x="0" y="-22125"/>
            <a:ext cx="9162000" cy="59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0" y="4572000"/>
            <a:ext cx="9162000" cy="59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body 3">
  <p:cSld name="CUSTOM_9">
    <p:spTree>
      <p:nvGrpSpPr>
        <p:cNvPr id="1" name="Shape 113"/>
        <p:cNvGrpSpPr/>
        <p:nvPr/>
      </p:nvGrpSpPr>
      <p:grpSpPr>
        <a:xfrm>
          <a:off x="0" y="0"/>
          <a:ext cx="0" cy="0"/>
          <a:chOff x="0" y="0"/>
          <a:chExt cx="0" cy="0"/>
        </a:xfrm>
      </p:grpSpPr>
      <p:sp>
        <p:nvSpPr>
          <p:cNvPr id="114" name="Google Shape;114;p22"/>
          <p:cNvSpPr/>
          <p:nvPr/>
        </p:nvSpPr>
        <p:spPr>
          <a:xfrm>
            <a:off x="4572050" y="0"/>
            <a:ext cx="4572000" cy="51435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txBox="1">
            <a:spLocks noGrp="1"/>
          </p:cNvSpPr>
          <p:nvPr>
            <p:ph type="title"/>
          </p:nvPr>
        </p:nvSpPr>
        <p:spPr>
          <a:xfrm>
            <a:off x="5486400" y="1437173"/>
            <a:ext cx="2990100" cy="857100"/>
          </a:xfrm>
          <a:prstGeom prst="rect">
            <a:avLst/>
          </a:prstGeom>
        </p:spPr>
        <p:txBody>
          <a:bodyPr spcFirstLastPara="1" wrap="square" lIns="91425" tIns="91425" rIns="91425" bIns="91425" anchor="b" anchorCtr="0">
            <a:noAutofit/>
          </a:bodyPr>
          <a:lstStyle>
            <a:lvl1pPr lvl="0">
              <a:spcBef>
                <a:spcPts val="0"/>
              </a:spcBef>
              <a:spcAft>
                <a:spcPts val="0"/>
              </a:spcAft>
              <a:buSzPts val="2100"/>
              <a:buFont typeface="Montserrat"/>
              <a:buNone/>
              <a:defRPr sz="2500" b="1">
                <a:solidFill>
                  <a:srgbClr val="FFFFFF"/>
                </a:solidFill>
              </a:defRPr>
            </a:lvl1pPr>
            <a:lvl2pPr lvl="1">
              <a:spcBef>
                <a:spcPts val="0"/>
              </a:spcBef>
              <a:spcAft>
                <a:spcPts val="0"/>
              </a:spcAft>
              <a:buSzPts val="2100"/>
              <a:buFont typeface="Montserrat"/>
              <a:buNone/>
              <a:defRPr sz="2100" b="1">
                <a:latin typeface="Montserrat"/>
                <a:ea typeface="Montserrat"/>
                <a:cs typeface="Montserrat"/>
                <a:sym typeface="Montserrat"/>
              </a:defRPr>
            </a:lvl2pPr>
            <a:lvl3pPr lvl="2">
              <a:spcBef>
                <a:spcPts val="0"/>
              </a:spcBef>
              <a:spcAft>
                <a:spcPts val="0"/>
              </a:spcAft>
              <a:buSzPts val="2100"/>
              <a:buFont typeface="Montserrat"/>
              <a:buNone/>
              <a:defRPr sz="2100" b="1">
                <a:latin typeface="Montserrat"/>
                <a:ea typeface="Montserrat"/>
                <a:cs typeface="Montserrat"/>
                <a:sym typeface="Montserrat"/>
              </a:defRPr>
            </a:lvl3pPr>
            <a:lvl4pPr lvl="3">
              <a:spcBef>
                <a:spcPts val="0"/>
              </a:spcBef>
              <a:spcAft>
                <a:spcPts val="0"/>
              </a:spcAft>
              <a:buSzPts val="2100"/>
              <a:buFont typeface="Montserrat"/>
              <a:buNone/>
              <a:defRPr sz="2100" b="1">
                <a:latin typeface="Montserrat"/>
                <a:ea typeface="Montserrat"/>
                <a:cs typeface="Montserrat"/>
                <a:sym typeface="Montserrat"/>
              </a:defRPr>
            </a:lvl4pPr>
            <a:lvl5pPr lvl="4">
              <a:spcBef>
                <a:spcPts val="0"/>
              </a:spcBef>
              <a:spcAft>
                <a:spcPts val="0"/>
              </a:spcAft>
              <a:buSzPts val="2100"/>
              <a:buFont typeface="Montserrat"/>
              <a:buNone/>
              <a:defRPr sz="2100" b="1">
                <a:latin typeface="Montserrat"/>
                <a:ea typeface="Montserrat"/>
                <a:cs typeface="Montserrat"/>
                <a:sym typeface="Montserrat"/>
              </a:defRPr>
            </a:lvl5pPr>
            <a:lvl6pPr lvl="5">
              <a:spcBef>
                <a:spcPts val="0"/>
              </a:spcBef>
              <a:spcAft>
                <a:spcPts val="0"/>
              </a:spcAft>
              <a:buSzPts val="2100"/>
              <a:buFont typeface="Montserrat"/>
              <a:buNone/>
              <a:defRPr sz="2100" b="1">
                <a:latin typeface="Montserrat"/>
                <a:ea typeface="Montserrat"/>
                <a:cs typeface="Montserrat"/>
                <a:sym typeface="Montserrat"/>
              </a:defRPr>
            </a:lvl6pPr>
            <a:lvl7pPr lvl="6">
              <a:spcBef>
                <a:spcPts val="0"/>
              </a:spcBef>
              <a:spcAft>
                <a:spcPts val="0"/>
              </a:spcAft>
              <a:buSzPts val="2100"/>
              <a:buFont typeface="Montserrat"/>
              <a:buNone/>
              <a:defRPr sz="2100" b="1">
                <a:latin typeface="Montserrat"/>
                <a:ea typeface="Montserrat"/>
                <a:cs typeface="Montserrat"/>
                <a:sym typeface="Montserrat"/>
              </a:defRPr>
            </a:lvl7pPr>
            <a:lvl8pPr lvl="7">
              <a:spcBef>
                <a:spcPts val="0"/>
              </a:spcBef>
              <a:spcAft>
                <a:spcPts val="0"/>
              </a:spcAft>
              <a:buSzPts val="2100"/>
              <a:buFont typeface="Montserrat"/>
              <a:buNone/>
              <a:defRPr sz="2100" b="1">
                <a:latin typeface="Montserrat"/>
                <a:ea typeface="Montserrat"/>
                <a:cs typeface="Montserrat"/>
                <a:sym typeface="Montserrat"/>
              </a:defRPr>
            </a:lvl8pPr>
            <a:lvl9pPr lvl="8">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16" name="Google Shape;116;p22"/>
          <p:cNvSpPr txBox="1">
            <a:spLocks noGrp="1"/>
          </p:cNvSpPr>
          <p:nvPr>
            <p:ph type="subTitle" idx="1"/>
          </p:nvPr>
        </p:nvSpPr>
        <p:spPr>
          <a:xfrm>
            <a:off x="5486250" y="2306720"/>
            <a:ext cx="2990100" cy="1129500"/>
          </a:xfrm>
          <a:prstGeom prst="rect">
            <a:avLst/>
          </a:prstGeom>
        </p:spPr>
        <p:txBody>
          <a:bodyPr spcFirstLastPara="1" wrap="square" lIns="91425" tIns="91425" rIns="91425" bIns="91425" anchor="t" anchorCtr="0">
            <a:noAutofit/>
          </a:bodyPr>
          <a:lstStyle>
            <a:lvl1pPr lvl="0">
              <a:spcBef>
                <a:spcPts val="0"/>
              </a:spcBef>
              <a:spcAft>
                <a:spcPts val="0"/>
              </a:spcAft>
              <a:buClr>
                <a:srgbClr val="000000"/>
              </a:buClr>
              <a:buSzPts val="1400"/>
              <a:buFont typeface="Montserrat"/>
              <a:buNone/>
              <a:defRPr sz="1400">
                <a:solidFill>
                  <a:schemeClr val="lt1"/>
                </a:solidFill>
                <a:latin typeface="Montserrat"/>
                <a:ea typeface="Montserrat"/>
                <a:cs typeface="Montserrat"/>
                <a:sym typeface="Montserrat"/>
              </a:defRPr>
            </a:lvl1pPr>
            <a:lvl2pPr lvl="1">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body 4">
  <p:cSld name="CUSTOM_10">
    <p:spTree>
      <p:nvGrpSpPr>
        <p:cNvPr id="1" name="Shape 117"/>
        <p:cNvGrpSpPr/>
        <p:nvPr/>
      </p:nvGrpSpPr>
      <p:grpSpPr>
        <a:xfrm>
          <a:off x="0" y="0"/>
          <a:ext cx="0" cy="0"/>
          <a:chOff x="0" y="0"/>
          <a:chExt cx="0" cy="0"/>
        </a:xfrm>
      </p:grpSpPr>
      <p:sp>
        <p:nvSpPr>
          <p:cNvPr id="118" name="Google Shape;118;p23"/>
          <p:cNvSpPr/>
          <p:nvPr/>
        </p:nvSpPr>
        <p:spPr>
          <a:xfrm>
            <a:off x="0" y="-50"/>
            <a:ext cx="4572000" cy="51435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txBox="1">
            <a:spLocks noGrp="1"/>
          </p:cNvSpPr>
          <p:nvPr>
            <p:ph type="title"/>
          </p:nvPr>
        </p:nvSpPr>
        <p:spPr>
          <a:xfrm>
            <a:off x="667650" y="1735300"/>
            <a:ext cx="2990100" cy="576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Font typeface="Playfair Display"/>
              <a:buNone/>
              <a:defRPr sz="2500" b="1">
                <a:solidFill>
                  <a:srgbClr val="FFFFFF"/>
                </a:solidFill>
                <a:latin typeface="Playfair Display"/>
                <a:ea typeface="Playfair Display"/>
                <a:cs typeface="Playfair Display"/>
                <a:sym typeface="Playfair Display"/>
              </a:defRPr>
            </a:lvl1pPr>
            <a:lvl2pPr lvl="1" rtl="0">
              <a:spcBef>
                <a:spcPts val="0"/>
              </a:spcBef>
              <a:spcAft>
                <a:spcPts val="0"/>
              </a:spcAft>
              <a:buSzPts val="2100"/>
              <a:buFont typeface="Montserrat"/>
              <a:buNone/>
              <a:defRPr sz="2100" b="1">
                <a:latin typeface="Montserrat"/>
                <a:ea typeface="Montserrat"/>
                <a:cs typeface="Montserrat"/>
                <a:sym typeface="Montserrat"/>
              </a:defRPr>
            </a:lvl2pPr>
            <a:lvl3pPr lvl="2" rtl="0">
              <a:spcBef>
                <a:spcPts val="0"/>
              </a:spcBef>
              <a:spcAft>
                <a:spcPts val="0"/>
              </a:spcAft>
              <a:buSzPts val="2100"/>
              <a:buFont typeface="Montserrat"/>
              <a:buNone/>
              <a:defRPr sz="2100" b="1">
                <a:latin typeface="Montserrat"/>
                <a:ea typeface="Montserrat"/>
                <a:cs typeface="Montserrat"/>
                <a:sym typeface="Montserrat"/>
              </a:defRPr>
            </a:lvl3pPr>
            <a:lvl4pPr lvl="3" rtl="0">
              <a:spcBef>
                <a:spcPts val="0"/>
              </a:spcBef>
              <a:spcAft>
                <a:spcPts val="0"/>
              </a:spcAft>
              <a:buSzPts val="2100"/>
              <a:buFont typeface="Montserrat"/>
              <a:buNone/>
              <a:defRPr sz="2100" b="1">
                <a:latin typeface="Montserrat"/>
                <a:ea typeface="Montserrat"/>
                <a:cs typeface="Montserrat"/>
                <a:sym typeface="Montserrat"/>
              </a:defRPr>
            </a:lvl4pPr>
            <a:lvl5pPr lvl="4" rtl="0">
              <a:spcBef>
                <a:spcPts val="0"/>
              </a:spcBef>
              <a:spcAft>
                <a:spcPts val="0"/>
              </a:spcAft>
              <a:buSzPts val="2100"/>
              <a:buFont typeface="Montserrat"/>
              <a:buNone/>
              <a:defRPr sz="2100" b="1">
                <a:latin typeface="Montserrat"/>
                <a:ea typeface="Montserrat"/>
                <a:cs typeface="Montserrat"/>
                <a:sym typeface="Montserrat"/>
              </a:defRPr>
            </a:lvl5pPr>
            <a:lvl6pPr lvl="5" rtl="0">
              <a:spcBef>
                <a:spcPts val="0"/>
              </a:spcBef>
              <a:spcAft>
                <a:spcPts val="0"/>
              </a:spcAft>
              <a:buSzPts val="2100"/>
              <a:buFont typeface="Montserrat"/>
              <a:buNone/>
              <a:defRPr sz="2100" b="1">
                <a:latin typeface="Montserrat"/>
                <a:ea typeface="Montserrat"/>
                <a:cs typeface="Montserrat"/>
                <a:sym typeface="Montserrat"/>
              </a:defRPr>
            </a:lvl6pPr>
            <a:lvl7pPr lvl="6" rtl="0">
              <a:spcBef>
                <a:spcPts val="0"/>
              </a:spcBef>
              <a:spcAft>
                <a:spcPts val="0"/>
              </a:spcAft>
              <a:buSzPts val="2100"/>
              <a:buFont typeface="Montserrat"/>
              <a:buNone/>
              <a:defRPr sz="2100" b="1">
                <a:latin typeface="Montserrat"/>
                <a:ea typeface="Montserrat"/>
                <a:cs typeface="Montserrat"/>
                <a:sym typeface="Montserrat"/>
              </a:defRPr>
            </a:lvl7pPr>
            <a:lvl8pPr lvl="7" rtl="0">
              <a:spcBef>
                <a:spcPts val="0"/>
              </a:spcBef>
              <a:spcAft>
                <a:spcPts val="0"/>
              </a:spcAft>
              <a:buSzPts val="2100"/>
              <a:buFont typeface="Montserrat"/>
              <a:buNone/>
              <a:defRPr sz="2100" b="1">
                <a:latin typeface="Montserrat"/>
                <a:ea typeface="Montserrat"/>
                <a:cs typeface="Montserrat"/>
                <a:sym typeface="Montserrat"/>
              </a:defRPr>
            </a:lvl8pPr>
            <a:lvl9pPr lvl="8"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20" name="Google Shape;120;p23"/>
          <p:cNvSpPr txBox="1">
            <a:spLocks noGrp="1"/>
          </p:cNvSpPr>
          <p:nvPr>
            <p:ph type="subTitle" idx="1"/>
          </p:nvPr>
        </p:nvSpPr>
        <p:spPr>
          <a:xfrm>
            <a:off x="667500" y="2312000"/>
            <a:ext cx="2990100" cy="109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a:solidFill>
                  <a:schemeClr val="lt1"/>
                </a:solidFill>
                <a:latin typeface="Montserrat"/>
                <a:ea typeface="Montserrat"/>
                <a:cs typeface="Montserrat"/>
                <a:sym typeface="Montserrat"/>
              </a:defRPr>
            </a:lvl1pPr>
            <a:lvl2pPr lvl="1"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12">
    <p:bg>
      <p:bgPr>
        <a:solidFill>
          <a:schemeClr val="dk2"/>
        </a:solid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667500" y="1357500"/>
            <a:ext cx="3904500" cy="1044300"/>
          </a:xfrm>
          <a:prstGeom prst="rect">
            <a:avLst/>
          </a:prstGeom>
        </p:spPr>
        <p:txBody>
          <a:bodyPr spcFirstLastPara="1" wrap="square" lIns="91425" tIns="91425" rIns="91425" bIns="91425" anchor="ctr" anchorCtr="0">
            <a:noAutofit/>
          </a:bodyPr>
          <a:lstStyle>
            <a:lvl1pPr lvl="0" rtl="0">
              <a:spcBef>
                <a:spcPts val="0"/>
              </a:spcBef>
              <a:spcAft>
                <a:spcPts val="0"/>
              </a:spcAft>
              <a:buSzPts val="7500"/>
              <a:buFont typeface="Playfair Display"/>
              <a:buNone/>
              <a:defRPr sz="7500">
                <a:solidFill>
                  <a:srgbClr val="FFFFFF"/>
                </a:solidFill>
                <a:latin typeface="Playfair Display"/>
                <a:ea typeface="Playfair Display"/>
                <a:cs typeface="Playfair Display"/>
                <a:sym typeface="Playfair Display"/>
              </a:defRPr>
            </a:lvl1pPr>
            <a:lvl2pPr lvl="1" algn="ctr" rtl="0">
              <a:spcBef>
                <a:spcPts val="0"/>
              </a:spcBef>
              <a:spcAft>
                <a:spcPts val="0"/>
              </a:spcAft>
              <a:buSzPts val="7500"/>
              <a:buFont typeface="Playfair Display"/>
              <a:buNone/>
              <a:defRPr sz="7500">
                <a:latin typeface="Playfair Display"/>
                <a:ea typeface="Playfair Display"/>
                <a:cs typeface="Playfair Display"/>
                <a:sym typeface="Playfair Display"/>
              </a:defRPr>
            </a:lvl2pPr>
            <a:lvl3pPr lvl="2" algn="ctr" rtl="0">
              <a:spcBef>
                <a:spcPts val="0"/>
              </a:spcBef>
              <a:spcAft>
                <a:spcPts val="0"/>
              </a:spcAft>
              <a:buSzPts val="7500"/>
              <a:buFont typeface="Playfair Display"/>
              <a:buNone/>
              <a:defRPr sz="7500">
                <a:latin typeface="Playfair Display"/>
                <a:ea typeface="Playfair Display"/>
                <a:cs typeface="Playfair Display"/>
                <a:sym typeface="Playfair Display"/>
              </a:defRPr>
            </a:lvl3pPr>
            <a:lvl4pPr lvl="3" algn="ctr" rtl="0">
              <a:spcBef>
                <a:spcPts val="0"/>
              </a:spcBef>
              <a:spcAft>
                <a:spcPts val="0"/>
              </a:spcAft>
              <a:buSzPts val="7500"/>
              <a:buFont typeface="Playfair Display"/>
              <a:buNone/>
              <a:defRPr sz="7500">
                <a:latin typeface="Playfair Display"/>
                <a:ea typeface="Playfair Display"/>
                <a:cs typeface="Playfair Display"/>
                <a:sym typeface="Playfair Display"/>
              </a:defRPr>
            </a:lvl4pPr>
            <a:lvl5pPr lvl="4" algn="ctr" rtl="0">
              <a:spcBef>
                <a:spcPts val="0"/>
              </a:spcBef>
              <a:spcAft>
                <a:spcPts val="0"/>
              </a:spcAft>
              <a:buSzPts val="7500"/>
              <a:buFont typeface="Playfair Display"/>
              <a:buNone/>
              <a:defRPr sz="7500">
                <a:latin typeface="Playfair Display"/>
                <a:ea typeface="Playfair Display"/>
                <a:cs typeface="Playfair Display"/>
                <a:sym typeface="Playfair Display"/>
              </a:defRPr>
            </a:lvl5pPr>
            <a:lvl6pPr lvl="5" algn="ctr" rtl="0">
              <a:spcBef>
                <a:spcPts val="0"/>
              </a:spcBef>
              <a:spcAft>
                <a:spcPts val="0"/>
              </a:spcAft>
              <a:buSzPts val="7500"/>
              <a:buFont typeface="Playfair Display"/>
              <a:buNone/>
              <a:defRPr sz="7500">
                <a:latin typeface="Playfair Display"/>
                <a:ea typeface="Playfair Display"/>
                <a:cs typeface="Playfair Display"/>
                <a:sym typeface="Playfair Display"/>
              </a:defRPr>
            </a:lvl6pPr>
            <a:lvl7pPr lvl="6" algn="ctr" rtl="0">
              <a:spcBef>
                <a:spcPts val="0"/>
              </a:spcBef>
              <a:spcAft>
                <a:spcPts val="0"/>
              </a:spcAft>
              <a:buSzPts val="7500"/>
              <a:buFont typeface="Playfair Display"/>
              <a:buNone/>
              <a:defRPr sz="7500">
                <a:latin typeface="Playfair Display"/>
                <a:ea typeface="Playfair Display"/>
                <a:cs typeface="Playfair Display"/>
                <a:sym typeface="Playfair Display"/>
              </a:defRPr>
            </a:lvl7pPr>
            <a:lvl8pPr lvl="7" algn="ctr" rtl="0">
              <a:spcBef>
                <a:spcPts val="0"/>
              </a:spcBef>
              <a:spcAft>
                <a:spcPts val="0"/>
              </a:spcAft>
              <a:buSzPts val="7500"/>
              <a:buFont typeface="Playfair Display"/>
              <a:buNone/>
              <a:defRPr sz="7500">
                <a:latin typeface="Playfair Display"/>
                <a:ea typeface="Playfair Display"/>
                <a:cs typeface="Playfair Display"/>
                <a:sym typeface="Playfair Display"/>
              </a:defRPr>
            </a:lvl8pPr>
            <a:lvl9pPr lvl="8" algn="ctr" rtl="0">
              <a:spcBef>
                <a:spcPts val="0"/>
              </a:spcBef>
              <a:spcAft>
                <a:spcPts val="0"/>
              </a:spcAft>
              <a:buSzPts val="7500"/>
              <a:buFont typeface="Playfair Display"/>
              <a:buNone/>
              <a:defRPr sz="7500">
                <a:latin typeface="Playfair Display"/>
                <a:ea typeface="Playfair Display"/>
                <a:cs typeface="Playfair Display"/>
                <a:sym typeface="Playfair Display"/>
              </a:defRPr>
            </a:lvl9pPr>
          </a:lstStyle>
          <a:p>
            <a:endParaRPr/>
          </a:p>
        </p:txBody>
      </p:sp>
      <p:sp>
        <p:nvSpPr>
          <p:cNvPr id="123" name="Google Shape;123;p24"/>
          <p:cNvSpPr txBox="1">
            <a:spLocks noGrp="1"/>
          </p:cNvSpPr>
          <p:nvPr>
            <p:ph type="subTitle" idx="1"/>
          </p:nvPr>
        </p:nvSpPr>
        <p:spPr>
          <a:xfrm>
            <a:off x="667500" y="2576700"/>
            <a:ext cx="3904500" cy="1044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4" name="Google Shape;124;p24"/>
          <p:cNvSpPr txBox="1"/>
          <p:nvPr/>
        </p:nvSpPr>
        <p:spPr>
          <a:xfrm>
            <a:off x="5106600" y="3721805"/>
            <a:ext cx="3369900" cy="666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300"/>
              </a:spcBef>
              <a:spcAft>
                <a:spcPts val="0"/>
              </a:spcAft>
              <a:buNone/>
            </a:pPr>
            <a:r>
              <a:rPr lang="en" sz="1000">
                <a:solidFill>
                  <a:srgbClr val="FFFFFF"/>
                </a:solidFill>
                <a:latin typeface="Montserrat"/>
                <a:ea typeface="Montserrat"/>
                <a:cs typeface="Montserrat"/>
                <a:sym typeface="Montserrat"/>
              </a:rPr>
              <a:t>CREDITS: This presentation template was created by </a:t>
            </a:r>
            <a:r>
              <a:rPr lang="en" sz="1000" b="1">
                <a:solidFill>
                  <a:srgbClr val="FFFFFF"/>
                </a:solidFill>
                <a:uFill>
                  <a:noFill/>
                </a:uFill>
                <a:latin typeface="Montserrat"/>
                <a:ea typeface="Montserrat"/>
                <a:cs typeface="Montserrat"/>
                <a:sym typeface="Montserrat"/>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rgbClr val="FFFFFF"/>
                </a:solidFill>
                <a:latin typeface="Montserrat"/>
                <a:ea typeface="Montserrat"/>
                <a:cs typeface="Montserrat"/>
                <a:sym typeface="Montserrat"/>
              </a:rPr>
              <a:t>, including icons by </a:t>
            </a:r>
            <a:r>
              <a:rPr lang="en" sz="1000" b="1">
                <a:solidFill>
                  <a:srgbClr val="FFFFFF"/>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rgbClr val="FFFFFF"/>
                </a:solidFill>
                <a:latin typeface="Montserrat"/>
                <a:ea typeface="Montserrat"/>
                <a:cs typeface="Montserrat"/>
                <a:sym typeface="Montserrat"/>
              </a:rPr>
              <a:t>, and infographics &amp; images by </a:t>
            </a:r>
            <a:r>
              <a:rPr lang="en" sz="1000" b="1">
                <a:solidFill>
                  <a:srgbClr val="FFFFFF"/>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a:t>
            </a:r>
            <a:r>
              <a:rPr lang="en" sz="1000" b="1">
                <a:solidFill>
                  <a:srgbClr val="FFFFFF"/>
                </a:solidFill>
                <a:latin typeface="Montserrat"/>
                <a:ea typeface="Montserrat"/>
                <a:cs typeface="Montserrat"/>
                <a:sym typeface="Montserrat"/>
              </a:rPr>
              <a:t>k</a:t>
            </a:r>
            <a:endParaRPr sz="1000" b="1">
              <a:solidFill>
                <a:srgbClr val="FFFFFF"/>
              </a:solidFill>
              <a:latin typeface="Montserrat"/>
              <a:ea typeface="Montserrat"/>
              <a:cs typeface="Montserrat"/>
              <a:sym typeface="Montserra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body 5">
  <p:cSld name="CUSTOM_14">
    <p:bg>
      <p:bgPr>
        <a:solidFill>
          <a:schemeClr val="dk2"/>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667500" y="571500"/>
            <a:ext cx="4818900" cy="8001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Font typeface="Playfair Display"/>
              <a:buNone/>
              <a:defRPr sz="2500" b="1">
                <a:solidFill>
                  <a:srgbClr val="FFFFFF"/>
                </a:solidFill>
                <a:latin typeface="Playfair Display"/>
                <a:ea typeface="Playfair Display"/>
                <a:cs typeface="Playfair Display"/>
                <a:sym typeface="Playfair Display"/>
              </a:defRPr>
            </a:lvl1pPr>
            <a:lvl2pPr lvl="1" rtl="0">
              <a:spcBef>
                <a:spcPts val="0"/>
              </a:spcBef>
              <a:spcAft>
                <a:spcPts val="0"/>
              </a:spcAft>
              <a:buSzPts val="2500"/>
              <a:buFont typeface="Playfair Display"/>
              <a:buNone/>
              <a:defRPr sz="2500" b="1">
                <a:latin typeface="Playfair Display"/>
                <a:ea typeface="Playfair Display"/>
                <a:cs typeface="Playfair Display"/>
                <a:sym typeface="Playfair Display"/>
              </a:defRPr>
            </a:lvl2pPr>
            <a:lvl3pPr lvl="2" rtl="0">
              <a:spcBef>
                <a:spcPts val="0"/>
              </a:spcBef>
              <a:spcAft>
                <a:spcPts val="0"/>
              </a:spcAft>
              <a:buSzPts val="2500"/>
              <a:buFont typeface="Playfair Display"/>
              <a:buNone/>
              <a:defRPr sz="2500" b="1">
                <a:latin typeface="Playfair Display"/>
                <a:ea typeface="Playfair Display"/>
                <a:cs typeface="Playfair Display"/>
                <a:sym typeface="Playfair Display"/>
              </a:defRPr>
            </a:lvl3pPr>
            <a:lvl4pPr lvl="3" rtl="0">
              <a:spcBef>
                <a:spcPts val="0"/>
              </a:spcBef>
              <a:spcAft>
                <a:spcPts val="0"/>
              </a:spcAft>
              <a:buSzPts val="2500"/>
              <a:buFont typeface="Playfair Display"/>
              <a:buNone/>
              <a:defRPr sz="2500" b="1">
                <a:latin typeface="Playfair Display"/>
                <a:ea typeface="Playfair Display"/>
                <a:cs typeface="Playfair Display"/>
                <a:sym typeface="Playfair Display"/>
              </a:defRPr>
            </a:lvl4pPr>
            <a:lvl5pPr lvl="4" rtl="0">
              <a:spcBef>
                <a:spcPts val="0"/>
              </a:spcBef>
              <a:spcAft>
                <a:spcPts val="0"/>
              </a:spcAft>
              <a:buSzPts val="2500"/>
              <a:buFont typeface="Playfair Display"/>
              <a:buNone/>
              <a:defRPr sz="2500" b="1">
                <a:latin typeface="Playfair Display"/>
                <a:ea typeface="Playfair Display"/>
                <a:cs typeface="Playfair Display"/>
                <a:sym typeface="Playfair Display"/>
              </a:defRPr>
            </a:lvl5pPr>
            <a:lvl6pPr lvl="5" rtl="0">
              <a:spcBef>
                <a:spcPts val="0"/>
              </a:spcBef>
              <a:spcAft>
                <a:spcPts val="0"/>
              </a:spcAft>
              <a:buSzPts val="2500"/>
              <a:buFont typeface="Playfair Display"/>
              <a:buNone/>
              <a:defRPr sz="2500" b="1">
                <a:latin typeface="Playfair Display"/>
                <a:ea typeface="Playfair Display"/>
                <a:cs typeface="Playfair Display"/>
                <a:sym typeface="Playfair Display"/>
              </a:defRPr>
            </a:lvl6pPr>
            <a:lvl7pPr lvl="6" rtl="0">
              <a:spcBef>
                <a:spcPts val="0"/>
              </a:spcBef>
              <a:spcAft>
                <a:spcPts val="0"/>
              </a:spcAft>
              <a:buSzPts val="2500"/>
              <a:buFont typeface="Playfair Display"/>
              <a:buNone/>
              <a:defRPr sz="2500" b="1">
                <a:latin typeface="Playfair Display"/>
                <a:ea typeface="Playfair Display"/>
                <a:cs typeface="Playfair Display"/>
                <a:sym typeface="Playfair Display"/>
              </a:defRPr>
            </a:lvl7pPr>
            <a:lvl8pPr lvl="7" rtl="0">
              <a:spcBef>
                <a:spcPts val="0"/>
              </a:spcBef>
              <a:spcAft>
                <a:spcPts val="0"/>
              </a:spcAft>
              <a:buSzPts val="2500"/>
              <a:buFont typeface="Playfair Display"/>
              <a:buNone/>
              <a:defRPr sz="2500" b="1">
                <a:latin typeface="Playfair Display"/>
                <a:ea typeface="Playfair Display"/>
                <a:cs typeface="Playfair Display"/>
                <a:sym typeface="Playfair Display"/>
              </a:defRPr>
            </a:lvl8pPr>
            <a:lvl9pPr lvl="8" rtl="0">
              <a:spcBef>
                <a:spcPts val="0"/>
              </a:spcBef>
              <a:spcAft>
                <a:spcPts val="0"/>
              </a:spcAft>
              <a:buSzPts val="2500"/>
              <a:buFont typeface="Playfair Display"/>
              <a:buNone/>
              <a:defRPr sz="2500" b="1">
                <a:latin typeface="Playfair Display"/>
                <a:ea typeface="Playfair Display"/>
                <a:cs typeface="Playfair Display"/>
                <a:sym typeface="Playfair Display"/>
              </a:defRPr>
            </a:lvl9pPr>
          </a:lstStyle>
          <a:p>
            <a:endParaRPr/>
          </a:p>
        </p:txBody>
      </p:sp>
      <p:sp>
        <p:nvSpPr>
          <p:cNvPr id="127" name="Google Shape;127;p25"/>
          <p:cNvSpPr txBox="1">
            <a:spLocks noGrp="1"/>
          </p:cNvSpPr>
          <p:nvPr>
            <p:ph type="subTitle" idx="1"/>
          </p:nvPr>
        </p:nvSpPr>
        <p:spPr>
          <a:xfrm>
            <a:off x="667500" y="1562550"/>
            <a:ext cx="7809000" cy="300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1pPr>
            <a:lvl2pPr lvl="1"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three columns 3">
  <p:cSld name="CUSTOM_16">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30" name="Google Shape;130;p26"/>
          <p:cNvSpPr txBox="1">
            <a:spLocks noGrp="1"/>
          </p:cNvSpPr>
          <p:nvPr>
            <p:ph type="subTitle" idx="1"/>
          </p:nvPr>
        </p:nvSpPr>
        <p:spPr>
          <a:xfrm>
            <a:off x="735225" y="2414458"/>
            <a:ext cx="2314500" cy="69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100"/>
              <a:buFont typeface="Montserrat"/>
              <a:buNone/>
              <a:defRPr>
                <a:solidFill>
                  <a:srgbClr val="FFFFFF"/>
                </a:solidFill>
                <a:latin typeface="Montserrat"/>
                <a:ea typeface="Montserrat"/>
                <a:cs typeface="Montserrat"/>
                <a:sym typeface="Montserrat"/>
              </a:defRPr>
            </a:lvl1pPr>
            <a:lvl2pPr lvl="1"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2100"/>
              <a:buFont typeface="Montserrat"/>
              <a:buNone/>
              <a:defRPr sz="2100">
                <a:solidFill>
                  <a:srgbClr val="000000"/>
                </a:solidFill>
                <a:latin typeface="Montserrat"/>
                <a:ea typeface="Montserrat"/>
                <a:cs typeface="Montserrat"/>
                <a:sym typeface="Montserrat"/>
              </a:defRPr>
            </a:lvl9pPr>
          </a:lstStyle>
          <a:p>
            <a:endParaRPr/>
          </a:p>
        </p:txBody>
      </p:sp>
      <p:sp>
        <p:nvSpPr>
          <p:cNvPr id="131" name="Google Shape;131;p26"/>
          <p:cNvSpPr txBox="1">
            <a:spLocks noGrp="1"/>
          </p:cNvSpPr>
          <p:nvPr>
            <p:ph type="subTitle" idx="2"/>
          </p:nvPr>
        </p:nvSpPr>
        <p:spPr>
          <a:xfrm>
            <a:off x="735400" y="2826392"/>
            <a:ext cx="2314500" cy="124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FFFFF"/>
                </a:solidFill>
                <a:latin typeface="Montserrat"/>
                <a:ea typeface="Montserrat"/>
                <a:cs typeface="Montserrat"/>
                <a:sym typeface="Montserrat"/>
              </a:defRPr>
            </a:lvl1pPr>
            <a:lvl2pPr lvl="1"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32" name="Google Shape;132;p26"/>
          <p:cNvSpPr txBox="1">
            <a:spLocks noGrp="1"/>
          </p:cNvSpPr>
          <p:nvPr>
            <p:ph type="subTitle" idx="3"/>
          </p:nvPr>
        </p:nvSpPr>
        <p:spPr>
          <a:xfrm>
            <a:off x="3414745" y="2414458"/>
            <a:ext cx="2311800" cy="69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100"/>
              <a:buFont typeface="Montserrat"/>
              <a:buNone/>
              <a:defRPr>
                <a:solidFill>
                  <a:srgbClr val="FFFFFF"/>
                </a:solidFill>
                <a:latin typeface="Montserrat"/>
                <a:ea typeface="Montserrat"/>
                <a:cs typeface="Montserrat"/>
                <a:sym typeface="Montserrat"/>
              </a:defRPr>
            </a:lvl1pPr>
            <a:lvl2pPr lvl="1"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2100"/>
              <a:buFont typeface="Montserrat"/>
              <a:buNone/>
              <a:defRPr sz="2100">
                <a:solidFill>
                  <a:srgbClr val="000000"/>
                </a:solidFill>
                <a:latin typeface="Montserrat"/>
                <a:ea typeface="Montserrat"/>
                <a:cs typeface="Montserrat"/>
                <a:sym typeface="Montserrat"/>
              </a:defRPr>
            </a:lvl9pPr>
          </a:lstStyle>
          <a:p>
            <a:endParaRPr/>
          </a:p>
        </p:txBody>
      </p:sp>
      <p:sp>
        <p:nvSpPr>
          <p:cNvPr id="133" name="Google Shape;133;p26"/>
          <p:cNvSpPr txBox="1">
            <a:spLocks noGrp="1"/>
          </p:cNvSpPr>
          <p:nvPr>
            <p:ph type="subTitle" idx="4"/>
          </p:nvPr>
        </p:nvSpPr>
        <p:spPr>
          <a:xfrm>
            <a:off x="3414744" y="2826392"/>
            <a:ext cx="2314500" cy="124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FFFFF"/>
                </a:solidFill>
                <a:latin typeface="Montserrat"/>
                <a:ea typeface="Montserrat"/>
                <a:cs typeface="Montserrat"/>
                <a:sym typeface="Montserrat"/>
              </a:defRPr>
            </a:lvl1pPr>
            <a:lvl2pPr lvl="1"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34" name="Google Shape;134;p26"/>
          <p:cNvSpPr txBox="1">
            <a:spLocks noGrp="1"/>
          </p:cNvSpPr>
          <p:nvPr>
            <p:ph type="subTitle" idx="5"/>
          </p:nvPr>
        </p:nvSpPr>
        <p:spPr>
          <a:xfrm>
            <a:off x="6161820" y="2414458"/>
            <a:ext cx="2311800" cy="69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100"/>
              <a:buFont typeface="Montserrat"/>
              <a:buNone/>
              <a:defRPr>
                <a:solidFill>
                  <a:srgbClr val="FFFFFF"/>
                </a:solidFill>
                <a:latin typeface="Montserrat"/>
                <a:ea typeface="Montserrat"/>
                <a:cs typeface="Montserrat"/>
                <a:sym typeface="Montserrat"/>
              </a:defRPr>
            </a:lvl1pPr>
            <a:lvl2pPr lvl="1"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2100"/>
              <a:buFont typeface="Montserrat"/>
              <a:buNone/>
              <a:defRPr sz="2100">
                <a:solidFill>
                  <a:srgbClr val="000000"/>
                </a:solidFill>
                <a:latin typeface="Montserrat"/>
                <a:ea typeface="Montserrat"/>
                <a:cs typeface="Montserrat"/>
                <a:sym typeface="Montserrat"/>
              </a:defRPr>
            </a:lvl9pPr>
          </a:lstStyle>
          <a:p>
            <a:endParaRPr/>
          </a:p>
        </p:txBody>
      </p:sp>
      <p:sp>
        <p:nvSpPr>
          <p:cNvPr id="135" name="Google Shape;135;p26"/>
          <p:cNvSpPr txBox="1">
            <a:spLocks noGrp="1"/>
          </p:cNvSpPr>
          <p:nvPr>
            <p:ph type="subTitle" idx="6"/>
          </p:nvPr>
        </p:nvSpPr>
        <p:spPr>
          <a:xfrm>
            <a:off x="6161822" y="2826392"/>
            <a:ext cx="2314500" cy="12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400">
                <a:solidFill>
                  <a:srgbClr val="FFFFFF"/>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2">
  <p:cSld name="CUSTOM_17">
    <p:spTree>
      <p:nvGrpSpPr>
        <p:cNvPr id="1" name="Shape 136"/>
        <p:cNvGrpSpPr/>
        <p:nvPr/>
      </p:nvGrpSpPr>
      <p:grpSpPr>
        <a:xfrm>
          <a:off x="0" y="0"/>
          <a:ext cx="0" cy="0"/>
          <a:chOff x="0" y="0"/>
          <a:chExt cx="0" cy="0"/>
        </a:xfrm>
      </p:grpSpPr>
      <p:sp>
        <p:nvSpPr>
          <p:cNvPr id="137" name="Google Shape;137;p27"/>
          <p:cNvSpPr/>
          <p:nvPr/>
        </p:nvSpPr>
        <p:spPr>
          <a:xfrm>
            <a:off x="3233275" y="0"/>
            <a:ext cx="5910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7"/>
          <p:cNvSpPr/>
          <p:nvPr/>
        </p:nvSpPr>
        <p:spPr>
          <a:xfrm>
            <a:off x="0" y="571500"/>
            <a:ext cx="6522300" cy="4000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txBox="1">
            <a:spLocks noGrp="1"/>
          </p:cNvSpPr>
          <p:nvPr>
            <p:ph type="title" hasCustomPrompt="1"/>
          </p:nvPr>
        </p:nvSpPr>
        <p:spPr>
          <a:xfrm>
            <a:off x="667500" y="1706738"/>
            <a:ext cx="5142000" cy="1258200"/>
          </a:xfrm>
          <a:prstGeom prst="rect">
            <a:avLst/>
          </a:prstGeom>
        </p:spPr>
        <p:txBody>
          <a:bodyPr spcFirstLastPara="1" wrap="square" lIns="91425" tIns="91425" rIns="91425" bIns="91425" anchor="b" anchorCtr="0">
            <a:noAutofit/>
          </a:bodyPr>
          <a:lstStyle>
            <a:lvl1pPr lvl="0" rtl="0">
              <a:spcBef>
                <a:spcPts val="0"/>
              </a:spcBef>
              <a:spcAft>
                <a:spcPts val="0"/>
              </a:spcAft>
              <a:buSzPts val="7500"/>
              <a:buFont typeface="Playfair Display"/>
              <a:buNone/>
              <a:defRPr sz="7500">
                <a:latin typeface="Playfair Display"/>
                <a:ea typeface="Playfair Display"/>
                <a:cs typeface="Playfair Display"/>
                <a:sym typeface="Playfair Display"/>
              </a:defRPr>
            </a:lvl1pPr>
            <a:lvl2pPr lvl="1" rtl="0">
              <a:spcBef>
                <a:spcPts val="0"/>
              </a:spcBef>
              <a:spcAft>
                <a:spcPts val="0"/>
              </a:spcAft>
              <a:buSzPts val="7500"/>
              <a:buFont typeface="Playfair Display"/>
              <a:buNone/>
              <a:defRPr sz="7500">
                <a:latin typeface="Playfair Display"/>
                <a:ea typeface="Playfair Display"/>
                <a:cs typeface="Playfair Display"/>
                <a:sym typeface="Playfair Display"/>
              </a:defRPr>
            </a:lvl2pPr>
            <a:lvl3pPr lvl="2" rtl="0">
              <a:spcBef>
                <a:spcPts val="0"/>
              </a:spcBef>
              <a:spcAft>
                <a:spcPts val="0"/>
              </a:spcAft>
              <a:buSzPts val="7500"/>
              <a:buFont typeface="Playfair Display"/>
              <a:buNone/>
              <a:defRPr sz="7500">
                <a:latin typeface="Playfair Display"/>
                <a:ea typeface="Playfair Display"/>
                <a:cs typeface="Playfair Display"/>
                <a:sym typeface="Playfair Display"/>
              </a:defRPr>
            </a:lvl3pPr>
            <a:lvl4pPr lvl="3" rtl="0">
              <a:spcBef>
                <a:spcPts val="0"/>
              </a:spcBef>
              <a:spcAft>
                <a:spcPts val="0"/>
              </a:spcAft>
              <a:buSzPts val="7500"/>
              <a:buFont typeface="Playfair Display"/>
              <a:buNone/>
              <a:defRPr sz="7500">
                <a:latin typeface="Playfair Display"/>
                <a:ea typeface="Playfair Display"/>
                <a:cs typeface="Playfair Display"/>
                <a:sym typeface="Playfair Display"/>
              </a:defRPr>
            </a:lvl4pPr>
            <a:lvl5pPr lvl="4" rtl="0">
              <a:spcBef>
                <a:spcPts val="0"/>
              </a:spcBef>
              <a:spcAft>
                <a:spcPts val="0"/>
              </a:spcAft>
              <a:buSzPts val="7500"/>
              <a:buFont typeface="Playfair Display"/>
              <a:buNone/>
              <a:defRPr sz="7500">
                <a:latin typeface="Playfair Display"/>
                <a:ea typeface="Playfair Display"/>
                <a:cs typeface="Playfair Display"/>
                <a:sym typeface="Playfair Display"/>
              </a:defRPr>
            </a:lvl5pPr>
            <a:lvl6pPr lvl="5" rtl="0">
              <a:spcBef>
                <a:spcPts val="0"/>
              </a:spcBef>
              <a:spcAft>
                <a:spcPts val="0"/>
              </a:spcAft>
              <a:buSzPts val="7500"/>
              <a:buFont typeface="Playfair Display"/>
              <a:buNone/>
              <a:defRPr sz="7500">
                <a:latin typeface="Playfair Display"/>
                <a:ea typeface="Playfair Display"/>
                <a:cs typeface="Playfair Display"/>
                <a:sym typeface="Playfair Display"/>
              </a:defRPr>
            </a:lvl6pPr>
            <a:lvl7pPr lvl="6" rtl="0">
              <a:spcBef>
                <a:spcPts val="0"/>
              </a:spcBef>
              <a:spcAft>
                <a:spcPts val="0"/>
              </a:spcAft>
              <a:buSzPts val="7500"/>
              <a:buFont typeface="Playfair Display"/>
              <a:buNone/>
              <a:defRPr sz="7500">
                <a:latin typeface="Playfair Display"/>
                <a:ea typeface="Playfair Display"/>
                <a:cs typeface="Playfair Display"/>
                <a:sym typeface="Playfair Display"/>
              </a:defRPr>
            </a:lvl7pPr>
            <a:lvl8pPr lvl="7" rtl="0">
              <a:spcBef>
                <a:spcPts val="0"/>
              </a:spcBef>
              <a:spcAft>
                <a:spcPts val="0"/>
              </a:spcAft>
              <a:buSzPts val="7500"/>
              <a:buFont typeface="Playfair Display"/>
              <a:buNone/>
              <a:defRPr sz="7500">
                <a:latin typeface="Playfair Display"/>
                <a:ea typeface="Playfair Display"/>
                <a:cs typeface="Playfair Display"/>
                <a:sym typeface="Playfair Display"/>
              </a:defRPr>
            </a:lvl8pPr>
            <a:lvl9pPr lvl="8" rtl="0">
              <a:spcBef>
                <a:spcPts val="0"/>
              </a:spcBef>
              <a:spcAft>
                <a:spcPts val="0"/>
              </a:spcAft>
              <a:buSzPts val="7500"/>
              <a:buFont typeface="Playfair Display"/>
              <a:buNone/>
              <a:defRPr sz="7500">
                <a:latin typeface="Playfair Display"/>
                <a:ea typeface="Playfair Display"/>
                <a:cs typeface="Playfair Display"/>
                <a:sym typeface="Playfair Display"/>
              </a:defRPr>
            </a:lvl9pPr>
          </a:lstStyle>
          <a:p>
            <a:r>
              <a:t>xx%</a:t>
            </a:r>
          </a:p>
        </p:txBody>
      </p:sp>
      <p:sp>
        <p:nvSpPr>
          <p:cNvPr id="140" name="Google Shape;140;p27"/>
          <p:cNvSpPr txBox="1">
            <a:spLocks noGrp="1"/>
          </p:cNvSpPr>
          <p:nvPr>
            <p:ph type="subTitle" idx="1"/>
          </p:nvPr>
        </p:nvSpPr>
        <p:spPr>
          <a:xfrm>
            <a:off x="667500" y="2964863"/>
            <a:ext cx="5142000" cy="4719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6BFA5"/>
              </a:buClr>
              <a:buSzPts val="1400"/>
              <a:buFont typeface="Montserrat"/>
              <a:buNone/>
              <a:defRPr sz="1400">
                <a:solidFill>
                  <a:srgbClr val="A6BFA5"/>
                </a:solidFill>
                <a:latin typeface="Montserrat"/>
                <a:ea typeface="Montserrat"/>
                <a:cs typeface="Montserrat"/>
                <a:sym typeface="Montserrat"/>
              </a:defRPr>
            </a:lvl1pPr>
            <a:lvl2pPr lvl="1" rtl="0">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2pPr>
            <a:lvl3pPr lvl="2" rtl="0">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3pPr>
            <a:lvl4pPr lvl="3" rtl="0">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4pPr>
            <a:lvl5pPr lvl="4" rtl="0">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5pPr>
            <a:lvl6pPr lvl="5" rtl="0">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6pPr>
            <a:lvl7pPr lvl="6" rtl="0">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7pPr>
            <a:lvl8pPr lvl="7" rtl="0">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8pPr>
            <a:lvl9pPr lvl="8" rtl="0">
              <a:spcBef>
                <a:spcPts val="1600"/>
              </a:spcBef>
              <a:spcAft>
                <a:spcPts val="1600"/>
              </a:spcAft>
              <a:buClr>
                <a:srgbClr val="A6BFA5"/>
              </a:buClr>
              <a:buSzPts val="1400"/>
              <a:buFont typeface="Montserrat"/>
              <a:buNone/>
              <a:defRPr>
                <a:solidFill>
                  <a:srgbClr val="A6BFA5"/>
                </a:solidFill>
                <a:latin typeface="Montserrat"/>
                <a:ea typeface="Montserrat"/>
                <a:cs typeface="Montserrat"/>
                <a:sym typeface="Montserrat"/>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subtitle">
  <p:cSld name="CUSTOM_19">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666000" y="1463450"/>
            <a:ext cx="3908400" cy="1643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1pPr>
            <a:lvl2pPr lvl="1" rtl="0">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2pPr>
            <a:lvl3pPr lvl="2" rtl="0">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3pPr>
            <a:lvl4pPr lvl="3" rtl="0">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4pPr>
            <a:lvl5pPr lvl="4" rtl="0">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5pPr>
            <a:lvl6pPr lvl="5" rtl="0">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6pPr>
            <a:lvl7pPr lvl="6" rtl="0">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7pPr>
            <a:lvl8pPr lvl="7" rtl="0">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8pPr>
            <a:lvl9pPr lvl="8" rtl="0">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9pPr>
          </a:lstStyle>
          <a:p>
            <a:endParaRPr/>
          </a:p>
        </p:txBody>
      </p:sp>
      <p:sp>
        <p:nvSpPr>
          <p:cNvPr id="143" name="Google Shape;143;p28"/>
          <p:cNvSpPr txBox="1">
            <a:spLocks noGrp="1"/>
          </p:cNvSpPr>
          <p:nvPr>
            <p:ph type="subTitle" idx="1"/>
          </p:nvPr>
        </p:nvSpPr>
        <p:spPr>
          <a:xfrm>
            <a:off x="663600" y="3034350"/>
            <a:ext cx="3908400" cy="57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4" name="Google Shape;144;p28"/>
          <p:cNvSpPr/>
          <p:nvPr/>
        </p:nvSpPr>
        <p:spPr>
          <a:xfrm>
            <a:off x="4572000" y="0"/>
            <a:ext cx="4572000" cy="51435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 big numbers">
  <p:cSld name="CUSTOM_20">
    <p:spTree>
      <p:nvGrpSpPr>
        <p:cNvPr id="1" name="Shape 145"/>
        <p:cNvGrpSpPr/>
        <p:nvPr/>
      </p:nvGrpSpPr>
      <p:grpSpPr>
        <a:xfrm>
          <a:off x="0" y="0"/>
          <a:ext cx="0" cy="0"/>
          <a:chOff x="0" y="0"/>
          <a:chExt cx="0" cy="0"/>
        </a:xfrm>
      </p:grpSpPr>
      <p:sp>
        <p:nvSpPr>
          <p:cNvPr id="146" name="Google Shape;146;p29"/>
          <p:cNvSpPr txBox="1">
            <a:spLocks noGrp="1"/>
          </p:cNvSpPr>
          <p:nvPr>
            <p:ph type="subTitle" idx="1"/>
          </p:nvPr>
        </p:nvSpPr>
        <p:spPr>
          <a:xfrm>
            <a:off x="5872236" y="1114800"/>
            <a:ext cx="2738700" cy="64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7" name="Google Shape;147;p29"/>
          <p:cNvSpPr txBox="1">
            <a:spLocks noGrp="1"/>
          </p:cNvSpPr>
          <p:nvPr>
            <p:ph type="subTitle" idx="2"/>
          </p:nvPr>
        </p:nvSpPr>
        <p:spPr>
          <a:xfrm>
            <a:off x="5872236" y="3685800"/>
            <a:ext cx="2738700" cy="64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8" name="Google Shape;148;p29"/>
          <p:cNvSpPr txBox="1">
            <a:spLocks noGrp="1"/>
          </p:cNvSpPr>
          <p:nvPr>
            <p:ph type="subTitle" idx="3"/>
          </p:nvPr>
        </p:nvSpPr>
        <p:spPr>
          <a:xfrm>
            <a:off x="5872236" y="2400300"/>
            <a:ext cx="2738700" cy="64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9" name="Google Shape;149;p29"/>
          <p:cNvSpPr txBox="1">
            <a:spLocks noGrp="1"/>
          </p:cNvSpPr>
          <p:nvPr>
            <p:ph type="title" hasCustomPrompt="1"/>
          </p:nvPr>
        </p:nvSpPr>
        <p:spPr>
          <a:xfrm>
            <a:off x="3421825" y="555345"/>
            <a:ext cx="2602800" cy="142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9pPr>
          </a:lstStyle>
          <a:p>
            <a:r>
              <a:t>xx%</a:t>
            </a:r>
          </a:p>
        </p:txBody>
      </p:sp>
      <p:sp>
        <p:nvSpPr>
          <p:cNvPr id="150" name="Google Shape;150;p29"/>
          <p:cNvSpPr txBox="1">
            <a:spLocks noGrp="1"/>
          </p:cNvSpPr>
          <p:nvPr>
            <p:ph type="title" idx="4" hasCustomPrompt="1"/>
          </p:nvPr>
        </p:nvSpPr>
        <p:spPr>
          <a:xfrm>
            <a:off x="3421825" y="1840845"/>
            <a:ext cx="2602800" cy="142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9pPr>
          </a:lstStyle>
          <a:p>
            <a:r>
              <a:t>xx%</a:t>
            </a:r>
          </a:p>
        </p:txBody>
      </p:sp>
      <p:sp>
        <p:nvSpPr>
          <p:cNvPr id="151" name="Google Shape;151;p29"/>
          <p:cNvSpPr txBox="1">
            <a:spLocks noGrp="1"/>
          </p:cNvSpPr>
          <p:nvPr>
            <p:ph type="title" idx="5" hasCustomPrompt="1"/>
          </p:nvPr>
        </p:nvSpPr>
        <p:spPr>
          <a:xfrm>
            <a:off x="3421825" y="3126345"/>
            <a:ext cx="2602800" cy="142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9pPr>
          </a:lstStyle>
          <a:p>
            <a:r>
              <a:t>xx%</a:t>
            </a:r>
          </a:p>
        </p:txBody>
      </p:sp>
      <p:sp>
        <p:nvSpPr>
          <p:cNvPr id="152" name="Google Shape;152;p29"/>
          <p:cNvSpPr/>
          <p:nvPr/>
        </p:nvSpPr>
        <p:spPr>
          <a:xfrm>
            <a:off x="-9100" y="0"/>
            <a:ext cx="3242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4">
  <p:cSld name="CUSTOM_21">
    <p:spTree>
      <p:nvGrpSpPr>
        <p:cNvPr id="1" name="Shape 153"/>
        <p:cNvGrpSpPr/>
        <p:nvPr/>
      </p:nvGrpSpPr>
      <p:grpSpPr>
        <a:xfrm>
          <a:off x="0" y="0"/>
          <a:ext cx="0" cy="0"/>
          <a:chOff x="0" y="0"/>
          <a:chExt cx="0" cy="0"/>
        </a:xfrm>
      </p:grpSpPr>
      <p:sp>
        <p:nvSpPr>
          <p:cNvPr id="154" name="Google Shape;154;p30"/>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55" name="Google Shape;155;p30"/>
          <p:cNvSpPr/>
          <p:nvPr/>
        </p:nvSpPr>
        <p:spPr>
          <a:xfrm>
            <a:off x="0" y="-35875"/>
            <a:ext cx="667500" cy="517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a:off x="8476500" y="-18000"/>
            <a:ext cx="667500" cy="517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667500" y="571500"/>
            <a:ext cx="7809000" cy="446100"/>
          </a:xfrm>
          <a:prstGeom prst="rect">
            <a:avLst/>
          </a:prstGeom>
        </p:spPr>
        <p:txBody>
          <a:bodyPr spcFirstLastPara="1" wrap="square" lIns="91425" tIns="91425" rIns="91425" bIns="91425" anchor="t" anchorCtr="0">
            <a:noAutofit/>
          </a:bodyPr>
          <a:lstStyle>
            <a:lvl1pPr lvl="0">
              <a:spcBef>
                <a:spcPts val="0"/>
              </a:spcBef>
              <a:spcAft>
                <a:spcPts val="0"/>
              </a:spcAft>
              <a:buSzPts val="2100"/>
              <a:buFont typeface="Montserrat"/>
              <a:buNone/>
              <a:defRPr sz="2500" b="1">
                <a:solidFill>
                  <a:schemeClr val="lt1"/>
                </a:solidFill>
                <a:latin typeface="Playfair Display"/>
                <a:ea typeface="Playfair Display"/>
                <a:cs typeface="Playfair Display"/>
                <a:sym typeface="Playfair Display"/>
              </a:defRPr>
            </a:lvl1pPr>
            <a:lvl2pPr lvl="1">
              <a:spcBef>
                <a:spcPts val="0"/>
              </a:spcBef>
              <a:spcAft>
                <a:spcPts val="0"/>
              </a:spcAft>
              <a:buSzPts val="2100"/>
              <a:buFont typeface="Montserrat"/>
              <a:buNone/>
              <a:defRPr sz="2100" b="1">
                <a:latin typeface="Montserrat"/>
                <a:ea typeface="Montserrat"/>
                <a:cs typeface="Montserrat"/>
                <a:sym typeface="Montserrat"/>
              </a:defRPr>
            </a:lvl2pPr>
            <a:lvl3pPr lvl="2">
              <a:spcBef>
                <a:spcPts val="0"/>
              </a:spcBef>
              <a:spcAft>
                <a:spcPts val="0"/>
              </a:spcAft>
              <a:buSzPts val="2100"/>
              <a:buFont typeface="Montserrat"/>
              <a:buNone/>
              <a:defRPr sz="2100" b="1">
                <a:latin typeface="Montserrat"/>
                <a:ea typeface="Montserrat"/>
                <a:cs typeface="Montserrat"/>
                <a:sym typeface="Montserrat"/>
              </a:defRPr>
            </a:lvl3pPr>
            <a:lvl4pPr lvl="3">
              <a:spcBef>
                <a:spcPts val="0"/>
              </a:spcBef>
              <a:spcAft>
                <a:spcPts val="0"/>
              </a:spcAft>
              <a:buSzPts val="2100"/>
              <a:buFont typeface="Montserrat"/>
              <a:buNone/>
              <a:defRPr sz="2100" b="1">
                <a:latin typeface="Montserrat"/>
                <a:ea typeface="Montserrat"/>
                <a:cs typeface="Montserrat"/>
                <a:sym typeface="Montserrat"/>
              </a:defRPr>
            </a:lvl4pPr>
            <a:lvl5pPr lvl="4">
              <a:spcBef>
                <a:spcPts val="0"/>
              </a:spcBef>
              <a:spcAft>
                <a:spcPts val="0"/>
              </a:spcAft>
              <a:buSzPts val="2100"/>
              <a:buFont typeface="Montserrat"/>
              <a:buNone/>
              <a:defRPr sz="2100" b="1">
                <a:latin typeface="Montserrat"/>
                <a:ea typeface="Montserrat"/>
                <a:cs typeface="Montserrat"/>
                <a:sym typeface="Montserrat"/>
              </a:defRPr>
            </a:lvl5pPr>
            <a:lvl6pPr lvl="5">
              <a:spcBef>
                <a:spcPts val="0"/>
              </a:spcBef>
              <a:spcAft>
                <a:spcPts val="0"/>
              </a:spcAft>
              <a:buSzPts val="2100"/>
              <a:buFont typeface="Montserrat"/>
              <a:buNone/>
              <a:defRPr sz="2100" b="1">
                <a:latin typeface="Montserrat"/>
                <a:ea typeface="Montserrat"/>
                <a:cs typeface="Montserrat"/>
                <a:sym typeface="Montserrat"/>
              </a:defRPr>
            </a:lvl6pPr>
            <a:lvl7pPr lvl="6">
              <a:spcBef>
                <a:spcPts val="0"/>
              </a:spcBef>
              <a:spcAft>
                <a:spcPts val="0"/>
              </a:spcAft>
              <a:buSzPts val="2100"/>
              <a:buFont typeface="Montserrat"/>
              <a:buNone/>
              <a:defRPr sz="2100" b="1">
                <a:latin typeface="Montserrat"/>
                <a:ea typeface="Montserrat"/>
                <a:cs typeface="Montserrat"/>
                <a:sym typeface="Montserrat"/>
              </a:defRPr>
            </a:lvl7pPr>
            <a:lvl8pPr lvl="7">
              <a:spcBef>
                <a:spcPts val="0"/>
              </a:spcBef>
              <a:spcAft>
                <a:spcPts val="0"/>
              </a:spcAft>
              <a:buSzPts val="2100"/>
              <a:buFont typeface="Montserrat"/>
              <a:buNone/>
              <a:defRPr sz="2100" b="1">
                <a:latin typeface="Montserrat"/>
                <a:ea typeface="Montserrat"/>
                <a:cs typeface="Montserrat"/>
                <a:sym typeface="Montserrat"/>
              </a:defRPr>
            </a:lvl8pPr>
            <a:lvl9pPr lvl="8">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9" name="Google Shape;19;p4"/>
          <p:cNvSpPr txBox="1">
            <a:spLocks noGrp="1"/>
          </p:cNvSpPr>
          <p:nvPr>
            <p:ph type="body" idx="1"/>
          </p:nvPr>
        </p:nvSpPr>
        <p:spPr>
          <a:xfrm>
            <a:off x="667500" y="1203425"/>
            <a:ext cx="8092800" cy="3560700"/>
          </a:xfrm>
          <a:prstGeom prst="rect">
            <a:avLst/>
          </a:prstGeom>
        </p:spPr>
        <p:txBody>
          <a:bodyPr spcFirstLastPara="1" wrap="square" lIns="91425" tIns="91425" rIns="91425" bIns="91425" anchor="t" anchorCtr="0">
            <a:noAutofit/>
          </a:bodyPr>
          <a:lstStyle>
            <a:lvl1pPr marL="457200" lvl="0" indent="-292100">
              <a:lnSpc>
                <a:spcPct val="100000"/>
              </a:lnSpc>
              <a:spcBef>
                <a:spcPts val="0"/>
              </a:spcBef>
              <a:spcAft>
                <a:spcPts val="0"/>
              </a:spcAft>
              <a:buClr>
                <a:schemeClr val="lt1"/>
              </a:buClr>
              <a:buSzPts val="1000"/>
              <a:buFont typeface="Livvic"/>
              <a:buAutoNum type="arabicPeriod"/>
              <a:defRPr sz="1200">
                <a:solidFill>
                  <a:schemeClr val="lt1"/>
                </a:solidFill>
              </a:defRPr>
            </a:lvl1pPr>
            <a:lvl2pPr marL="914400" lvl="1" indent="-292100">
              <a:spcBef>
                <a:spcPts val="1600"/>
              </a:spcBef>
              <a:spcAft>
                <a:spcPts val="0"/>
              </a:spcAft>
              <a:buClr>
                <a:schemeClr val="lt1"/>
              </a:buClr>
              <a:buSzPts val="1000"/>
              <a:buFont typeface="Roboto Condensed Light"/>
              <a:buAutoNum type="alphaLcPeriod"/>
              <a:defRPr sz="1200">
                <a:solidFill>
                  <a:schemeClr val="lt1"/>
                </a:solidFill>
              </a:defRPr>
            </a:lvl2pPr>
            <a:lvl3pPr marL="1371600" lvl="2" indent="-292100">
              <a:spcBef>
                <a:spcPts val="1600"/>
              </a:spcBef>
              <a:spcAft>
                <a:spcPts val="0"/>
              </a:spcAft>
              <a:buClr>
                <a:schemeClr val="lt1"/>
              </a:buClr>
              <a:buSzPts val="1000"/>
              <a:buFont typeface="Roboto Condensed Light"/>
              <a:buAutoNum type="romanLcPeriod"/>
              <a:defRPr sz="1200">
                <a:solidFill>
                  <a:schemeClr val="lt1"/>
                </a:solidFill>
              </a:defRPr>
            </a:lvl3pPr>
            <a:lvl4pPr marL="1828800" lvl="3" indent="-292100">
              <a:spcBef>
                <a:spcPts val="1600"/>
              </a:spcBef>
              <a:spcAft>
                <a:spcPts val="0"/>
              </a:spcAft>
              <a:buClr>
                <a:schemeClr val="lt1"/>
              </a:buClr>
              <a:buSzPts val="1000"/>
              <a:buFont typeface="Roboto Condensed Light"/>
              <a:buAutoNum type="arabicPeriod"/>
              <a:defRPr sz="1200">
                <a:solidFill>
                  <a:schemeClr val="lt1"/>
                </a:solidFill>
              </a:defRPr>
            </a:lvl4pPr>
            <a:lvl5pPr marL="2286000" lvl="4" indent="-292100">
              <a:spcBef>
                <a:spcPts val="1600"/>
              </a:spcBef>
              <a:spcAft>
                <a:spcPts val="0"/>
              </a:spcAft>
              <a:buClr>
                <a:schemeClr val="lt1"/>
              </a:buClr>
              <a:buSzPts val="1000"/>
              <a:buFont typeface="Roboto Condensed Light"/>
              <a:buAutoNum type="alphaLcPeriod"/>
              <a:defRPr sz="1200">
                <a:solidFill>
                  <a:schemeClr val="lt1"/>
                </a:solidFill>
              </a:defRPr>
            </a:lvl5pPr>
            <a:lvl6pPr marL="2743200" lvl="5" indent="-292100">
              <a:spcBef>
                <a:spcPts val="1600"/>
              </a:spcBef>
              <a:spcAft>
                <a:spcPts val="0"/>
              </a:spcAft>
              <a:buClr>
                <a:schemeClr val="lt1"/>
              </a:buClr>
              <a:buSzPts val="1000"/>
              <a:buFont typeface="Roboto Condensed Light"/>
              <a:buAutoNum type="romanLcPeriod"/>
              <a:defRPr sz="1200">
                <a:solidFill>
                  <a:schemeClr val="lt1"/>
                </a:solidFill>
              </a:defRPr>
            </a:lvl6pPr>
            <a:lvl7pPr marL="3200400" lvl="6" indent="-292100">
              <a:spcBef>
                <a:spcPts val="1600"/>
              </a:spcBef>
              <a:spcAft>
                <a:spcPts val="0"/>
              </a:spcAft>
              <a:buClr>
                <a:schemeClr val="lt1"/>
              </a:buClr>
              <a:buSzPts val="1000"/>
              <a:buFont typeface="Roboto Condensed Light"/>
              <a:buAutoNum type="arabicPeriod"/>
              <a:defRPr sz="1200">
                <a:solidFill>
                  <a:schemeClr val="lt1"/>
                </a:solidFill>
              </a:defRPr>
            </a:lvl7pPr>
            <a:lvl8pPr marL="3657600" lvl="7" indent="-292100">
              <a:spcBef>
                <a:spcPts val="1600"/>
              </a:spcBef>
              <a:spcAft>
                <a:spcPts val="0"/>
              </a:spcAft>
              <a:buClr>
                <a:schemeClr val="lt1"/>
              </a:buClr>
              <a:buSzPts val="1000"/>
              <a:buFont typeface="Roboto Condensed Light"/>
              <a:buAutoNum type="alphaLcPeriod"/>
              <a:defRPr sz="1200">
                <a:solidFill>
                  <a:schemeClr val="lt1"/>
                </a:solidFill>
              </a:defRPr>
            </a:lvl8pPr>
            <a:lvl9pPr marL="4114800" lvl="8" indent="-292100">
              <a:spcBef>
                <a:spcPts val="1600"/>
              </a:spcBef>
              <a:spcAft>
                <a:spcPts val="1600"/>
              </a:spcAft>
              <a:buClr>
                <a:schemeClr val="lt1"/>
              </a:buClr>
              <a:buSzPts val="1000"/>
              <a:buFont typeface="Roboto Condensed Light"/>
              <a:buAutoNum type="romanLcPeriod"/>
              <a:defRPr sz="1200">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wo columns 2">
  <p:cSld name="CUSTOM_22">
    <p:spTree>
      <p:nvGrpSpPr>
        <p:cNvPr id="1" name="Shape 157"/>
        <p:cNvGrpSpPr/>
        <p:nvPr/>
      </p:nvGrpSpPr>
      <p:grpSpPr>
        <a:xfrm>
          <a:off x="0" y="0"/>
          <a:ext cx="0" cy="0"/>
          <a:chOff x="0" y="0"/>
          <a:chExt cx="0" cy="0"/>
        </a:xfrm>
      </p:grpSpPr>
      <p:sp>
        <p:nvSpPr>
          <p:cNvPr id="158" name="Google Shape;158;p31"/>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59" name="Google Shape;159;p31"/>
          <p:cNvSpPr txBox="1">
            <a:spLocks noGrp="1"/>
          </p:cNvSpPr>
          <p:nvPr>
            <p:ph type="subTitle" idx="1"/>
          </p:nvPr>
        </p:nvSpPr>
        <p:spPr>
          <a:xfrm>
            <a:off x="1238525" y="1818475"/>
            <a:ext cx="3008400" cy="51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Montserrat"/>
              <a:buNone/>
              <a:defRPr>
                <a:latin typeface="Montserrat"/>
                <a:ea typeface="Montserrat"/>
                <a:cs typeface="Montserrat"/>
                <a:sym typeface="Montserrat"/>
              </a:defRPr>
            </a:lvl1pPr>
            <a:lvl2pPr lvl="1" algn="ctr" rtl="0">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2pPr>
            <a:lvl3pPr lvl="2"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3pPr>
            <a:lvl4pPr lvl="3"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4pPr>
            <a:lvl5pPr lvl="4"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5pPr>
            <a:lvl6pPr lvl="5"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6pPr>
            <a:lvl7pPr lvl="6"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7pPr>
            <a:lvl8pPr lvl="7"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8pPr>
            <a:lvl9pPr lvl="8" algn="ctr" rtl="0">
              <a:spcBef>
                <a:spcPts val="1600"/>
              </a:spcBef>
              <a:spcAft>
                <a:spcPts val="1600"/>
              </a:spcAft>
              <a:buClr>
                <a:schemeClr val="dk1"/>
              </a:buClr>
              <a:buSzPts val="2100"/>
              <a:buFont typeface="Montserrat"/>
              <a:buNone/>
              <a:defRPr sz="2100">
                <a:solidFill>
                  <a:schemeClr val="dk1"/>
                </a:solidFill>
                <a:latin typeface="Montserrat"/>
                <a:ea typeface="Montserrat"/>
                <a:cs typeface="Montserrat"/>
                <a:sym typeface="Montserrat"/>
              </a:defRPr>
            </a:lvl9pPr>
          </a:lstStyle>
          <a:p>
            <a:endParaRPr/>
          </a:p>
        </p:txBody>
      </p:sp>
      <p:sp>
        <p:nvSpPr>
          <p:cNvPr id="160" name="Google Shape;160;p31"/>
          <p:cNvSpPr txBox="1">
            <a:spLocks noGrp="1"/>
          </p:cNvSpPr>
          <p:nvPr>
            <p:ph type="subTitle" idx="2"/>
          </p:nvPr>
        </p:nvSpPr>
        <p:spPr>
          <a:xfrm>
            <a:off x="1238525" y="2596900"/>
            <a:ext cx="3008400" cy="116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1600"/>
              </a:spcBef>
              <a:spcAft>
                <a:spcPts val="160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61" name="Google Shape;161;p31"/>
          <p:cNvSpPr txBox="1">
            <a:spLocks noGrp="1"/>
          </p:cNvSpPr>
          <p:nvPr>
            <p:ph type="subTitle" idx="3"/>
          </p:nvPr>
        </p:nvSpPr>
        <p:spPr>
          <a:xfrm>
            <a:off x="4890650" y="1818475"/>
            <a:ext cx="3008400" cy="51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Montserrat"/>
              <a:buNone/>
              <a:defRPr>
                <a:latin typeface="Montserrat"/>
                <a:ea typeface="Montserrat"/>
                <a:cs typeface="Montserrat"/>
                <a:sym typeface="Montserrat"/>
              </a:defRPr>
            </a:lvl1pPr>
            <a:lvl2pPr lvl="1" algn="ctr" rtl="0">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2pPr>
            <a:lvl3pPr lvl="2"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3pPr>
            <a:lvl4pPr lvl="3"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4pPr>
            <a:lvl5pPr lvl="4"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5pPr>
            <a:lvl6pPr lvl="5"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6pPr>
            <a:lvl7pPr lvl="6"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7pPr>
            <a:lvl8pPr lvl="7"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8pPr>
            <a:lvl9pPr lvl="8" algn="ctr" rtl="0">
              <a:spcBef>
                <a:spcPts val="1600"/>
              </a:spcBef>
              <a:spcAft>
                <a:spcPts val="1600"/>
              </a:spcAft>
              <a:buClr>
                <a:schemeClr val="dk1"/>
              </a:buClr>
              <a:buSzPts val="2100"/>
              <a:buFont typeface="Montserrat"/>
              <a:buNone/>
              <a:defRPr sz="2100">
                <a:solidFill>
                  <a:schemeClr val="dk1"/>
                </a:solidFill>
                <a:latin typeface="Montserrat"/>
                <a:ea typeface="Montserrat"/>
                <a:cs typeface="Montserrat"/>
                <a:sym typeface="Montserrat"/>
              </a:defRPr>
            </a:lvl9pPr>
          </a:lstStyle>
          <a:p>
            <a:endParaRPr/>
          </a:p>
        </p:txBody>
      </p:sp>
      <p:sp>
        <p:nvSpPr>
          <p:cNvPr id="162" name="Google Shape;162;p31"/>
          <p:cNvSpPr txBox="1">
            <a:spLocks noGrp="1"/>
          </p:cNvSpPr>
          <p:nvPr>
            <p:ph type="subTitle" idx="4"/>
          </p:nvPr>
        </p:nvSpPr>
        <p:spPr>
          <a:xfrm>
            <a:off x="4885400" y="2598275"/>
            <a:ext cx="3008400" cy="116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1600"/>
              </a:spcBef>
              <a:spcAft>
                <a:spcPts val="160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63" name="Google Shape;163;p31"/>
          <p:cNvSpPr/>
          <p:nvPr/>
        </p:nvSpPr>
        <p:spPr>
          <a:xfrm>
            <a:off x="75" y="0"/>
            <a:ext cx="9144000" cy="5715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1"/>
          <p:cNvSpPr/>
          <p:nvPr/>
        </p:nvSpPr>
        <p:spPr>
          <a:xfrm rot="10800000">
            <a:off x="100" y="4578000"/>
            <a:ext cx="9144000" cy="5655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0"/>
        <p:cNvGrpSpPr/>
        <p:nvPr/>
      </p:nvGrpSpPr>
      <p:grpSpPr>
        <a:xfrm>
          <a:off x="0" y="0"/>
          <a:ext cx="0" cy="0"/>
          <a:chOff x="0" y="0"/>
          <a:chExt cx="0" cy="0"/>
        </a:xfrm>
      </p:grpSpPr>
      <p:sp>
        <p:nvSpPr>
          <p:cNvPr id="21" name="Google Shape;21;p5"/>
          <p:cNvSpPr/>
          <p:nvPr/>
        </p:nvSpPr>
        <p:spPr>
          <a:xfrm>
            <a:off x="658875" y="571500"/>
            <a:ext cx="7809000" cy="4000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5"/>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a:spcBef>
                <a:spcPts val="0"/>
              </a:spcBef>
              <a:spcAft>
                <a:spcPts val="0"/>
              </a:spcAft>
              <a:buSzPts val="2100"/>
              <a:buFont typeface="Montserrat"/>
              <a:buNone/>
              <a:defRPr sz="2100" b="1">
                <a:latin typeface="Montserrat"/>
                <a:ea typeface="Montserrat"/>
                <a:cs typeface="Montserrat"/>
                <a:sym typeface="Montserrat"/>
              </a:defRPr>
            </a:lvl2pPr>
            <a:lvl3pPr lvl="2" algn="ctr">
              <a:spcBef>
                <a:spcPts val="0"/>
              </a:spcBef>
              <a:spcAft>
                <a:spcPts val="0"/>
              </a:spcAft>
              <a:buSzPts val="2100"/>
              <a:buFont typeface="Montserrat"/>
              <a:buNone/>
              <a:defRPr sz="2100" b="1">
                <a:latin typeface="Montserrat"/>
                <a:ea typeface="Montserrat"/>
                <a:cs typeface="Montserrat"/>
                <a:sym typeface="Montserrat"/>
              </a:defRPr>
            </a:lvl3pPr>
            <a:lvl4pPr lvl="3" algn="ctr">
              <a:spcBef>
                <a:spcPts val="0"/>
              </a:spcBef>
              <a:spcAft>
                <a:spcPts val="0"/>
              </a:spcAft>
              <a:buSzPts val="2100"/>
              <a:buFont typeface="Montserrat"/>
              <a:buNone/>
              <a:defRPr sz="2100" b="1">
                <a:latin typeface="Montserrat"/>
                <a:ea typeface="Montserrat"/>
                <a:cs typeface="Montserrat"/>
                <a:sym typeface="Montserrat"/>
              </a:defRPr>
            </a:lvl4pPr>
            <a:lvl5pPr lvl="4" algn="ctr">
              <a:spcBef>
                <a:spcPts val="0"/>
              </a:spcBef>
              <a:spcAft>
                <a:spcPts val="0"/>
              </a:spcAft>
              <a:buSzPts val="2100"/>
              <a:buFont typeface="Montserrat"/>
              <a:buNone/>
              <a:defRPr sz="2100" b="1">
                <a:latin typeface="Montserrat"/>
                <a:ea typeface="Montserrat"/>
                <a:cs typeface="Montserrat"/>
                <a:sym typeface="Montserrat"/>
              </a:defRPr>
            </a:lvl5pPr>
            <a:lvl6pPr lvl="5" algn="ctr">
              <a:spcBef>
                <a:spcPts val="0"/>
              </a:spcBef>
              <a:spcAft>
                <a:spcPts val="0"/>
              </a:spcAft>
              <a:buSzPts val="2100"/>
              <a:buFont typeface="Montserrat"/>
              <a:buNone/>
              <a:defRPr sz="2100" b="1">
                <a:latin typeface="Montserrat"/>
                <a:ea typeface="Montserrat"/>
                <a:cs typeface="Montserrat"/>
                <a:sym typeface="Montserrat"/>
              </a:defRPr>
            </a:lvl6pPr>
            <a:lvl7pPr lvl="6" algn="ctr">
              <a:spcBef>
                <a:spcPts val="0"/>
              </a:spcBef>
              <a:spcAft>
                <a:spcPts val="0"/>
              </a:spcAft>
              <a:buSzPts val="2100"/>
              <a:buFont typeface="Montserrat"/>
              <a:buNone/>
              <a:defRPr sz="2100" b="1">
                <a:latin typeface="Montserrat"/>
                <a:ea typeface="Montserrat"/>
                <a:cs typeface="Montserrat"/>
                <a:sym typeface="Montserrat"/>
              </a:defRPr>
            </a:lvl7pPr>
            <a:lvl8pPr lvl="7" algn="ctr">
              <a:spcBef>
                <a:spcPts val="0"/>
              </a:spcBef>
              <a:spcAft>
                <a:spcPts val="0"/>
              </a:spcAft>
              <a:buSzPts val="2100"/>
              <a:buFont typeface="Montserrat"/>
              <a:buNone/>
              <a:defRPr sz="2100" b="1">
                <a:latin typeface="Montserrat"/>
                <a:ea typeface="Montserrat"/>
                <a:cs typeface="Montserrat"/>
                <a:sym typeface="Montserrat"/>
              </a:defRPr>
            </a:lvl8pPr>
            <a:lvl9pPr lvl="8" algn="ctr">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23" name="Google Shape;23;p5"/>
          <p:cNvSpPr txBox="1">
            <a:spLocks noGrp="1"/>
          </p:cNvSpPr>
          <p:nvPr>
            <p:ph type="subTitle" idx="1"/>
          </p:nvPr>
        </p:nvSpPr>
        <p:spPr>
          <a:xfrm>
            <a:off x="1244988" y="1897175"/>
            <a:ext cx="3008700" cy="442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a:spcBef>
                <a:spcPts val="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2pPr>
            <a:lvl3pPr lvl="2" algn="ctr">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3pPr>
            <a:lvl4pPr lvl="3" algn="ctr">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4pPr>
            <a:lvl5pPr lvl="4" algn="ctr">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5pPr>
            <a:lvl6pPr lvl="5" algn="ctr">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6pPr>
            <a:lvl7pPr lvl="6" algn="ctr">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7pPr>
            <a:lvl8pPr lvl="7" algn="ctr">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8pPr>
            <a:lvl9pPr lvl="8" algn="ctr">
              <a:spcBef>
                <a:spcPts val="1600"/>
              </a:spcBef>
              <a:spcAft>
                <a:spcPts val="1600"/>
              </a:spcAft>
              <a:buClr>
                <a:srgbClr val="A6BFA5"/>
              </a:buClr>
              <a:buSzPts val="2100"/>
              <a:buFont typeface="Montserrat"/>
              <a:buNone/>
              <a:defRPr sz="2100">
                <a:solidFill>
                  <a:srgbClr val="A6BFA5"/>
                </a:solidFill>
                <a:latin typeface="Montserrat"/>
                <a:ea typeface="Montserrat"/>
                <a:cs typeface="Montserrat"/>
                <a:sym typeface="Montserrat"/>
              </a:defRPr>
            </a:lvl9pPr>
          </a:lstStyle>
          <a:p>
            <a:endParaRPr/>
          </a:p>
        </p:txBody>
      </p:sp>
      <p:sp>
        <p:nvSpPr>
          <p:cNvPr id="24" name="Google Shape;24;p5"/>
          <p:cNvSpPr txBox="1">
            <a:spLocks noGrp="1"/>
          </p:cNvSpPr>
          <p:nvPr>
            <p:ph type="subTitle" idx="2"/>
          </p:nvPr>
        </p:nvSpPr>
        <p:spPr>
          <a:xfrm>
            <a:off x="1238525" y="2595325"/>
            <a:ext cx="3008700" cy="123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25" name="Google Shape;25;p5"/>
          <p:cNvSpPr txBox="1">
            <a:spLocks noGrp="1"/>
          </p:cNvSpPr>
          <p:nvPr>
            <p:ph type="subTitle" idx="3"/>
          </p:nvPr>
        </p:nvSpPr>
        <p:spPr>
          <a:xfrm>
            <a:off x="4893617" y="1897175"/>
            <a:ext cx="3005400" cy="44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2pPr>
            <a:lvl3pPr lvl="2"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3pPr>
            <a:lvl4pPr lvl="3"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4pPr>
            <a:lvl5pPr lvl="4"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5pPr>
            <a:lvl6pPr lvl="5"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6pPr>
            <a:lvl7pPr lvl="6"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7pPr>
            <a:lvl8pPr lvl="7"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8pPr>
            <a:lvl9pPr lvl="8" algn="ctr" rtl="0">
              <a:spcBef>
                <a:spcPts val="1600"/>
              </a:spcBef>
              <a:spcAft>
                <a:spcPts val="1600"/>
              </a:spcAft>
              <a:buClr>
                <a:srgbClr val="A6BFA5"/>
              </a:buClr>
              <a:buSzPts val="2100"/>
              <a:buFont typeface="Montserrat"/>
              <a:buNone/>
              <a:defRPr sz="2100">
                <a:solidFill>
                  <a:srgbClr val="A6BFA5"/>
                </a:solidFill>
                <a:latin typeface="Montserrat"/>
                <a:ea typeface="Montserrat"/>
                <a:cs typeface="Montserrat"/>
                <a:sym typeface="Montserrat"/>
              </a:defRPr>
            </a:lvl9pPr>
          </a:lstStyle>
          <a:p>
            <a:endParaRPr/>
          </a:p>
        </p:txBody>
      </p:sp>
      <p:sp>
        <p:nvSpPr>
          <p:cNvPr id="26" name="Google Shape;26;p5"/>
          <p:cNvSpPr txBox="1">
            <a:spLocks noGrp="1"/>
          </p:cNvSpPr>
          <p:nvPr>
            <p:ph type="subTitle" idx="4"/>
          </p:nvPr>
        </p:nvSpPr>
        <p:spPr>
          <a:xfrm>
            <a:off x="4886911" y="2595325"/>
            <a:ext cx="3008700" cy="123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a:spcBef>
                <a:spcPts val="0"/>
              </a:spcBef>
              <a:spcAft>
                <a:spcPts val="0"/>
              </a:spcAft>
              <a:buSzPts val="2100"/>
              <a:buFont typeface="Montserrat"/>
              <a:buNone/>
              <a:defRPr sz="2100" b="1">
                <a:latin typeface="Montserrat"/>
                <a:ea typeface="Montserrat"/>
                <a:cs typeface="Montserrat"/>
                <a:sym typeface="Montserrat"/>
              </a:defRPr>
            </a:lvl2pPr>
            <a:lvl3pPr lvl="2" algn="ctr">
              <a:spcBef>
                <a:spcPts val="0"/>
              </a:spcBef>
              <a:spcAft>
                <a:spcPts val="0"/>
              </a:spcAft>
              <a:buSzPts val="2100"/>
              <a:buFont typeface="Montserrat"/>
              <a:buNone/>
              <a:defRPr sz="2100" b="1">
                <a:latin typeface="Montserrat"/>
                <a:ea typeface="Montserrat"/>
                <a:cs typeface="Montserrat"/>
                <a:sym typeface="Montserrat"/>
              </a:defRPr>
            </a:lvl3pPr>
            <a:lvl4pPr lvl="3" algn="ctr">
              <a:spcBef>
                <a:spcPts val="0"/>
              </a:spcBef>
              <a:spcAft>
                <a:spcPts val="0"/>
              </a:spcAft>
              <a:buSzPts val="2100"/>
              <a:buFont typeface="Montserrat"/>
              <a:buNone/>
              <a:defRPr sz="2100" b="1">
                <a:latin typeface="Montserrat"/>
                <a:ea typeface="Montserrat"/>
                <a:cs typeface="Montserrat"/>
                <a:sym typeface="Montserrat"/>
              </a:defRPr>
            </a:lvl4pPr>
            <a:lvl5pPr lvl="4" algn="ctr">
              <a:spcBef>
                <a:spcPts val="0"/>
              </a:spcBef>
              <a:spcAft>
                <a:spcPts val="0"/>
              </a:spcAft>
              <a:buSzPts val="2100"/>
              <a:buFont typeface="Montserrat"/>
              <a:buNone/>
              <a:defRPr sz="2100" b="1">
                <a:latin typeface="Montserrat"/>
                <a:ea typeface="Montserrat"/>
                <a:cs typeface="Montserrat"/>
                <a:sym typeface="Montserrat"/>
              </a:defRPr>
            </a:lvl5pPr>
            <a:lvl6pPr lvl="5" algn="ctr">
              <a:spcBef>
                <a:spcPts val="0"/>
              </a:spcBef>
              <a:spcAft>
                <a:spcPts val="0"/>
              </a:spcAft>
              <a:buSzPts val="2100"/>
              <a:buFont typeface="Montserrat"/>
              <a:buNone/>
              <a:defRPr sz="2100" b="1">
                <a:latin typeface="Montserrat"/>
                <a:ea typeface="Montserrat"/>
                <a:cs typeface="Montserrat"/>
                <a:sym typeface="Montserrat"/>
              </a:defRPr>
            </a:lvl6pPr>
            <a:lvl7pPr lvl="6" algn="ctr">
              <a:spcBef>
                <a:spcPts val="0"/>
              </a:spcBef>
              <a:spcAft>
                <a:spcPts val="0"/>
              </a:spcAft>
              <a:buSzPts val="2100"/>
              <a:buFont typeface="Montserrat"/>
              <a:buNone/>
              <a:defRPr sz="2100" b="1">
                <a:latin typeface="Montserrat"/>
                <a:ea typeface="Montserrat"/>
                <a:cs typeface="Montserrat"/>
                <a:sym typeface="Montserrat"/>
              </a:defRPr>
            </a:lvl7pPr>
            <a:lvl8pPr lvl="7" algn="ctr">
              <a:spcBef>
                <a:spcPts val="0"/>
              </a:spcBef>
              <a:spcAft>
                <a:spcPts val="0"/>
              </a:spcAft>
              <a:buSzPts val="2100"/>
              <a:buFont typeface="Montserrat"/>
              <a:buNone/>
              <a:defRPr sz="2100" b="1">
                <a:latin typeface="Montserrat"/>
                <a:ea typeface="Montserrat"/>
                <a:cs typeface="Montserrat"/>
                <a:sym typeface="Montserrat"/>
              </a:defRPr>
            </a:lvl8pPr>
            <a:lvl9pPr lvl="8" algn="ctr">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29" name="Google Shape;29;p6"/>
          <p:cNvSpPr/>
          <p:nvPr/>
        </p:nvSpPr>
        <p:spPr>
          <a:xfrm>
            <a:off x="0" y="0"/>
            <a:ext cx="9144000" cy="5715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a:off x="0" y="4572000"/>
            <a:ext cx="9144000" cy="5715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5226600" y="1815550"/>
            <a:ext cx="2607600" cy="527400"/>
          </a:xfrm>
          <a:prstGeom prst="rect">
            <a:avLst/>
          </a:prstGeom>
        </p:spPr>
        <p:txBody>
          <a:bodyPr spcFirstLastPara="1" wrap="square" lIns="91425" tIns="91425" rIns="91425" bIns="91425" anchor="b" anchorCtr="0">
            <a:noAutofit/>
          </a:bodyPr>
          <a:lstStyle>
            <a:lvl1pPr lvl="0">
              <a:spcBef>
                <a:spcPts val="0"/>
              </a:spcBef>
              <a:spcAft>
                <a:spcPts val="0"/>
              </a:spcAft>
              <a:buSzPts val="2100"/>
              <a:buFont typeface="Montserrat"/>
              <a:buNone/>
              <a:defRPr sz="4000" b="1">
                <a:latin typeface="Playfair Display"/>
                <a:ea typeface="Playfair Display"/>
                <a:cs typeface="Playfair Display"/>
                <a:sym typeface="Playfair Display"/>
              </a:defRPr>
            </a:lvl1pPr>
            <a:lvl2pPr lvl="1">
              <a:spcBef>
                <a:spcPts val="0"/>
              </a:spcBef>
              <a:spcAft>
                <a:spcPts val="0"/>
              </a:spcAft>
              <a:buSzPts val="2100"/>
              <a:buFont typeface="Montserrat"/>
              <a:buNone/>
              <a:defRPr sz="2100" b="1">
                <a:latin typeface="Montserrat"/>
                <a:ea typeface="Montserrat"/>
                <a:cs typeface="Montserrat"/>
                <a:sym typeface="Montserrat"/>
              </a:defRPr>
            </a:lvl2pPr>
            <a:lvl3pPr lvl="2">
              <a:spcBef>
                <a:spcPts val="0"/>
              </a:spcBef>
              <a:spcAft>
                <a:spcPts val="0"/>
              </a:spcAft>
              <a:buSzPts val="2100"/>
              <a:buFont typeface="Montserrat"/>
              <a:buNone/>
              <a:defRPr sz="2100" b="1">
                <a:latin typeface="Montserrat"/>
                <a:ea typeface="Montserrat"/>
                <a:cs typeface="Montserrat"/>
                <a:sym typeface="Montserrat"/>
              </a:defRPr>
            </a:lvl3pPr>
            <a:lvl4pPr lvl="3">
              <a:spcBef>
                <a:spcPts val="0"/>
              </a:spcBef>
              <a:spcAft>
                <a:spcPts val="0"/>
              </a:spcAft>
              <a:buSzPts val="2100"/>
              <a:buFont typeface="Montserrat"/>
              <a:buNone/>
              <a:defRPr sz="2100" b="1">
                <a:latin typeface="Montserrat"/>
                <a:ea typeface="Montserrat"/>
                <a:cs typeface="Montserrat"/>
                <a:sym typeface="Montserrat"/>
              </a:defRPr>
            </a:lvl4pPr>
            <a:lvl5pPr lvl="4">
              <a:spcBef>
                <a:spcPts val="0"/>
              </a:spcBef>
              <a:spcAft>
                <a:spcPts val="0"/>
              </a:spcAft>
              <a:buSzPts val="2100"/>
              <a:buFont typeface="Montserrat"/>
              <a:buNone/>
              <a:defRPr sz="2100" b="1">
                <a:latin typeface="Montserrat"/>
                <a:ea typeface="Montserrat"/>
                <a:cs typeface="Montserrat"/>
                <a:sym typeface="Montserrat"/>
              </a:defRPr>
            </a:lvl5pPr>
            <a:lvl6pPr lvl="5">
              <a:spcBef>
                <a:spcPts val="0"/>
              </a:spcBef>
              <a:spcAft>
                <a:spcPts val="0"/>
              </a:spcAft>
              <a:buSzPts val="2100"/>
              <a:buFont typeface="Montserrat"/>
              <a:buNone/>
              <a:defRPr sz="2100" b="1">
                <a:latin typeface="Montserrat"/>
                <a:ea typeface="Montserrat"/>
                <a:cs typeface="Montserrat"/>
                <a:sym typeface="Montserrat"/>
              </a:defRPr>
            </a:lvl6pPr>
            <a:lvl7pPr lvl="6">
              <a:spcBef>
                <a:spcPts val="0"/>
              </a:spcBef>
              <a:spcAft>
                <a:spcPts val="0"/>
              </a:spcAft>
              <a:buSzPts val="2100"/>
              <a:buFont typeface="Montserrat"/>
              <a:buNone/>
              <a:defRPr sz="2100" b="1">
                <a:latin typeface="Montserrat"/>
                <a:ea typeface="Montserrat"/>
                <a:cs typeface="Montserrat"/>
                <a:sym typeface="Montserrat"/>
              </a:defRPr>
            </a:lvl7pPr>
            <a:lvl8pPr lvl="7">
              <a:spcBef>
                <a:spcPts val="0"/>
              </a:spcBef>
              <a:spcAft>
                <a:spcPts val="0"/>
              </a:spcAft>
              <a:buSzPts val="2100"/>
              <a:buFont typeface="Montserrat"/>
              <a:buNone/>
              <a:defRPr sz="2100" b="1">
                <a:latin typeface="Montserrat"/>
                <a:ea typeface="Montserrat"/>
                <a:cs typeface="Montserrat"/>
                <a:sym typeface="Montserrat"/>
              </a:defRPr>
            </a:lvl8pPr>
            <a:lvl9pPr lvl="8">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33" name="Google Shape;33;p7"/>
          <p:cNvSpPr txBox="1">
            <a:spLocks noGrp="1"/>
          </p:cNvSpPr>
          <p:nvPr>
            <p:ph type="subTitle" idx="1"/>
          </p:nvPr>
        </p:nvSpPr>
        <p:spPr>
          <a:xfrm>
            <a:off x="5226600" y="2305950"/>
            <a:ext cx="2607600" cy="105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34" name="Google Shape;34;p7"/>
          <p:cNvSpPr/>
          <p:nvPr/>
        </p:nvSpPr>
        <p:spPr>
          <a:xfrm>
            <a:off x="0" y="0"/>
            <a:ext cx="457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p:nvPr/>
        </p:nvSpPr>
        <p:spPr>
          <a:xfrm>
            <a:off x="658875" y="571500"/>
            <a:ext cx="7809000" cy="4000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667500" y="1676250"/>
            <a:ext cx="7809000" cy="866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1pPr>
            <a:lvl2pPr lvl="1"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2pPr>
            <a:lvl3pPr lvl="2"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3pPr>
            <a:lvl4pPr lvl="3"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4pPr>
            <a:lvl5pPr lvl="4"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5pPr>
            <a:lvl6pPr lvl="5"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6pPr>
            <a:lvl7pPr lvl="6"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7pPr>
            <a:lvl8pPr lvl="7"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8pPr>
            <a:lvl9pPr lvl="8"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9pPr>
          </a:lstStyle>
          <a:p>
            <a:endParaRPr/>
          </a:p>
        </p:txBody>
      </p:sp>
      <p:sp>
        <p:nvSpPr>
          <p:cNvPr id="38" name="Google Shape;38;p8"/>
          <p:cNvSpPr txBox="1">
            <a:spLocks noGrp="1"/>
          </p:cNvSpPr>
          <p:nvPr>
            <p:ph type="subTitle" idx="1"/>
          </p:nvPr>
        </p:nvSpPr>
        <p:spPr>
          <a:xfrm>
            <a:off x="663600" y="2733750"/>
            <a:ext cx="7809000" cy="733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2113988" y="868680"/>
            <a:ext cx="4915200" cy="6402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Montserrat"/>
              <a:buNone/>
              <a:defRPr sz="2500" b="1">
                <a:solidFill>
                  <a:schemeClr val="lt1"/>
                </a:solidFill>
                <a:latin typeface="Playfair Display"/>
                <a:ea typeface="Playfair Display"/>
                <a:cs typeface="Playfair Display"/>
                <a:sym typeface="Playfair Display"/>
              </a:defRPr>
            </a:lvl1pPr>
            <a:lvl2pPr lvl="1">
              <a:spcBef>
                <a:spcPts val="0"/>
              </a:spcBef>
              <a:spcAft>
                <a:spcPts val="0"/>
              </a:spcAft>
              <a:buSzPts val="2100"/>
              <a:buFont typeface="Montserrat"/>
              <a:buNone/>
              <a:defRPr sz="2100" b="1">
                <a:latin typeface="Montserrat"/>
                <a:ea typeface="Montserrat"/>
                <a:cs typeface="Montserrat"/>
                <a:sym typeface="Montserrat"/>
              </a:defRPr>
            </a:lvl2pPr>
            <a:lvl3pPr lvl="2">
              <a:spcBef>
                <a:spcPts val="0"/>
              </a:spcBef>
              <a:spcAft>
                <a:spcPts val="0"/>
              </a:spcAft>
              <a:buSzPts val="2100"/>
              <a:buFont typeface="Montserrat"/>
              <a:buNone/>
              <a:defRPr sz="2100" b="1">
                <a:latin typeface="Montserrat"/>
                <a:ea typeface="Montserrat"/>
                <a:cs typeface="Montserrat"/>
                <a:sym typeface="Montserrat"/>
              </a:defRPr>
            </a:lvl3pPr>
            <a:lvl4pPr lvl="3">
              <a:spcBef>
                <a:spcPts val="0"/>
              </a:spcBef>
              <a:spcAft>
                <a:spcPts val="0"/>
              </a:spcAft>
              <a:buSzPts val="2100"/>
              <a:buFont typeface="Montserrat"/>
              <a:buNone/>
              <a:defRPr sz="2100" b="1">
                <a:latin typeface="Montserrat"/>
                <a:ea typeface="Montserrat"/>
                <a:cs typeface="Montserrat"/>
                <a:sym typeface="Montserrat"/>
              </a:defRPr>
            </a:lvl4pPr>
            <a:lvl5pPr lvl="4">
              <a:spcBef>
                <a:spcPts val="0"/>
              </a:spcBef>
              <a:spcAft>
                <a:spcPts val="0"/>
              </a:spcAft>
              <a:buSzPts val="2100"/>
              <a:buFont typeface="Montserrat"/>
              <a:buNone/>
              <a:defRPr sz="2100" b="1">
                <a:latin typeface="Montserrat"/>
                <a:ea typeface="Montserrat"/>
                <a:cs typeface="Montserrat"/>
                <a:sym typeface="Montserrat"/>
              </a:defRPr>
            </a:lvl5pPr>
            <a:lvl6pPr lvl="5">
              <a:spcBef>
                <a:spcPts val="0"/>
              </a:spcBef>
              <a:spcAft>
                <a:spcPts val="0"/>
              </a:spcAft>
              <a:buSzPts val="2100"/>
              <a:buFont typeface="Montserrat"/>
              <a:buNone/>
              <a:defRPr sz="2100" b="1">
                <a:latin typeface="Montserrat"/>
                <a:ea typeface="Montserrat"/>
                <a:cs typeface="Montserrat"/>
                <a:sym typeface="Montserrat"/>
              </a:defRPr>
            </a:lvl6pPr>
            <a:lvl7pPr lvl="6">
              <a:spcBef>
                <a:spcPts val="0"/>
              </a:spcBef>
              <a:spcAft>
                <a:spcPts val="0"/>
              </a:spcAft>
              <a:buSzPts val="2100"/>
              <a:buFont typeface="Montserrat"/>
              <a:buNone/>
              <a:defRPr sz="2100" b="1">
                <a:latin typeface="Montserrat"/>
                <a:ea typeface="Montserrat"/>
                <a:cs typeface="Montserrat"/>
                <a:sym typeface="Montserrat"/>
              </a:defRPr>
            </a:lvl7pPr>
            <a:lvl8pPr lvl="7">
              <a:spcBef>
                <a:spcPts val="0"/>
              </a:spcBef>
              <a:spcAft>
                <a:spcPts val="0"/>
              </a:spcAft>
              <a:buSzPts val="2100"/>
              <a:buFont typeface="Montserrat"/>
              <a:buNone/>
              <a:defRPr sz="2100" b="1">
                <a:latin typeface="Montserrat"/>
                <a:ea typeface="Montserrat"/>
                <a:cs typeface="Montserrat"/>
                <a:sym typeface="Montserrat"/>
              </a:defRPr>
            </a:lvl8pPr>
            <a:lvl9pPr lvl="8">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41" name="Google Shape;41;p9"/>
          <p:cNvSpPr txBox="1">
            <a:spLocks noGrp="1"/>
          </p:cNvSpPr>
          <p:nvPr>
            <p:ph type="body" idx="1"/>
          </p:nvPr>
        </p:nvSpPr>
        <p:spPr>
          <a:xfrm>
            <a:off x="2114813" y="1776153"/>
            <a:ext cx="4915200" cy="28038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Char char="●"/>
              <a:defRPr sz="1400">
                <a:solidFill>
                  <a:schemeClr val="lt1"/>
                </a:solidFill>
              </a:defRPr>
            </a:lvl1pPr>
            <a:lvl2pPr marL="914400" lvl="1" indent="-292100">
              <a:spcBef>
                <a:spcPts val="1600"/>
              </a:spcBef>
              <a:spcAft>
                <a:spcPts val="0"/>
              </a:spcAft>
              <a:buClr>
                <a:schemeClr val="lt1"/>
              </a:buClr>
              <a:buSzPts val="1000"/>
              <a:buChar char="○"/>
              <a:defRPr sz="1000">
                <a:solidFill>
                  <a:schemeClr val="lt1"/>
                </a:solidFill>
              </a:defRPr>
            </a:lvl2pPr>
            <a:lvl3pPr marL="1371600" lvl="2" indent="-292100">
              <a:spcBef>
                <a:spcPts val="1600"/>
              </a:spcBef>
              <a:spcAft>
                <a:spcPts val="0"/>
              </a:spcAft>
              <a:buClr>
                <a:schemeClr val="lt1"/>
              </a:buClr>
              <a:buSzPts val="1000"/>
              <a:buChar char="■"/>
              <a:defRPr sz="1000">
                <a:solidFill>
                  <a:schemeClr val="lt1"/>
                </a:solidFill>
              </a:defRPr>
            </a:lvl3pPr>
            <a:lvl4pPr marL="1828800" lvl="3" indent="-292100">
              <a:spcBef>
                <a:spcPts val="1600"/>
              </a:spcBef>
              <a:spcAft>
                <a:spcPts val="0"/>
              </a:spcAft>
              <a:buClr>
                <a:schemeClr val="lt1"/>
              </a:buClr>
              <a:buSzPts val="1000"/>
              <a:buChar char="●"/>
              <a:defRPr sz="1000">
                <a:solidFill>
                  <a:schemeClr val="lt1"/>
                </a:solidFill>
              </a:defRPr>
            </a:lvl4pPr>
            <a:lvl5pPr marL="2286000" lvl="4" indent="-292100">
              <a:spcBef>
                <a:spcPts val="1600"/>
              </a:spcBef>
              <a:spcAft>
                <a:spcPts val="0"/>
              </a:spcAft>
              <a:buClr>
                <a:schemeClr val="lt1"/>
              </a:buClr>
              <a:buSzPts val="1000"/>
              <a:buChar char="○"/>
              <a:defRPr sz="1000">
                <a:solidFill>
                  <a:schemeClr val="lt1"/>
                </a:solidFill>
              </a:defRPr>
            </a:lvl5pPr>
            <a:lvl6pPr marL="2743200" lvl="5" indent="-292100">
              <a:spcBef>
                <a:spcPts val="1600"/>
              </a:spcBef>
              <a:spcAft>
                <a:spcPts val="0"/>
              </a:spcAft>
              <a:buClr>
                <a:schemeClr val="lt1"/>
              </a:buClr>
              <a:buSzPts val="1000"/>
              <a:buChar char="■"/>
              <a:defRPr sz="1000">
                <a:solidFill>
                  <a:schemeClr val="lt1"/>
                </a:solidFill>
              </a:defRPr>
            </a:lvl6pPr>
            <a:lvl7pPr marL="3200400" lvl="6" indent="-292100">
              <a:spcBef>
                <a:spcPts val="1600"/>
              </a:spcBef>
              <a:spcAft>
                <a:spcPts val="0"/>
              </a:spcAft>
              <a:buClr>
                <a:schemeClr val="lt1"/>
              </a:buClr>
              <a:buSzPts val="1000"/>
              <a:buChar char="●"/>
              <a:defRPr sz="1000">
                <a:solidFill>
                  <a:schemeClr val="lt1"/>
                </a:solidFill>
              </a:defRPr>
            </a:lvl7pPr>
            <a:lvl8pPr marL="3657600" lvl="7" indent="-292100">
              <a:spcBef>
                <a:spcPts val="1600"/>
              </a:spcBef>
              <a:spcAft>
                <a:spcPts val="0"/>
              </a:spcAft>
              <a:buClr>
                <a:schemeClr val="lt1"/>
              </a:buClr>
              <a:buSzPts val="1000"/>
              <a:buChar char="○"/>
              <a:defRPr sz="1000">
                <a:solidFill>
                  <a:schemeClr val="lt1"/>
                </a:solidFill>
              </a:defRPr>
            </a:lvl8pPr>
            <a:lvl9pPr marL="4114800" lvl="8" indent="-292100">
              <a:spcBef>
                <a:spcPts val="1600"/>
              </a:spcBef>
              <a:spcAft>
                <a:spcPts val="1600"/>
              </a:spcAft>
              <a:buClr>
                <a:schemeClr val="lt1"/>
              </a:buClr>
              <a:buSzPts val="1000"/>
              <a:buChar char="■"/>
              <a:defRPr sz="10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5391900" y="2269200"/>
            <a:ext cx="3084600" cy="6051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Clr>
                <a:srgbClr val="000000"/>
              </a:buClr>
              <a:buSzPts val="2100"/>
              <a:buFont typeface="Montserrat"/>
              <a:buNone/>
              <a:defRPr sz="2500" b="1">
                <a:solidFill>
                  <a:srgbClr val="000000"/>
                </a:solidFill>
                <a:latin typeface="Playfair Display"/>
                <a:ea typeface="Playfair Display"/>
                <a:cs typeface="Playfair Display"/>
                <a:sym typeface="Playfair Display"/>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67500" y="445025"/>
            <a:ext cx="7809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67500" y="1152475"/>
            <a:ext cx="7809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9.xml"/><Relationship Id="rId4" Type="http://schemas.openxmlformats.org/officeDocument/2006/relationships/image" Target="../media/image20.jp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9.xml"/><Relationship Id="rId4" Type="http://schemas.openxmlformats.org/officeDocument/2006/relationships/image" Target="../media/image22.jp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9.xml"/><Relationship Id="rId4" Type="http://schemas.openxmlformats.org/officeDocument/2006/relationships/image" Target="../media/image24.jp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9.xml"/><Relationship Id="rId4" Type="http://schemas.openxmlformats.org/officeDocument/2006/relationships/image" Target="../media/image26.jp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7.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2"/>
          <p:cNvSpPr txBox="1">
            <a:spLocks noGrp="1"/>
          </p:cNvSpPr>
          <p:nvPr>
            <p:ph type="ctrTitle"/>
          </p:nvPr>
        </p:nvSpPr>
        <p:spPr>
          <a:xfrm>
            <a:off x="3904500" y="0"/>
            <a:ext cx="5239500" cy="252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600" b="1" dirty="0">
                <a:solidFill>
                  <a:srgbClr val="FFFFFF"/>
                </a:solidFill>
              </a:rPr>
              <a:t>Réalisation d'un système de recommandation touristique à l'aide des techniques de Data Mining : cas des commerces en Algérie</a:t>
            </a:r>
            <a:endParaRPr sz="2600" b="1" dirty="0">
              <a:solidFill>
                <a:srgbClr val="FFFFFF"/>
              </a:solidFill>
            </a:endParaRPr>
          </a:p>
        </p:txBody>
      </p:sp>
      <p:sp>
        <p:nvSpPr>
          <p:cNvPr id="170" name="Google Shape;170;p32"/>
          <p:cNvSpPr txBox="1">
            <a:spLocks noGrp="1"/>
          </p:cNvSpPr>
          <p:nvPr>
            <p:ph type="subTitle" idx="1"/>
          </p:nvPr>
        </p:nvSpPr>
        <p:spPr>
          <a:xfrm>
            <a:off x="4572000" y="2689000"/>
            <a:ext cx="4572000" cy="5181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Clr>
                <a:schemeClr val="dk1"/>
              </a:buClr>
              <a:buSzPts val="1100"/>
              <a:buFont typeface="Arial"/>
              <a:buNone/>
            </a:pPr>
            <a:r>
              <a:rPr lang="en">
                <a:solidFill>
                  <a:srgbClr val="FFFFFF"/>
                </a:solidFill>
                <a:latin typeface="Montserrat Medium"/>
                <a:ea typeface="Montserrat Medium"/>
                <a:cs typeface="Montserrat Medium"/>
                <a:sym typeface="Montserrat Medium"/>
              </a:rPr>
              <a:t>Sujet proposé par</a:t>
            </a:r>
            <a:r>
              <a:rPr lang="en">
                <a:solidFill>
                  <a:srgbClr val="FFFFFF"/>
                </a:solidFill>
              </a:rPr>
              <a:t> : </a:t>
            </a:r>
            <a:endParaRPr>
              <a:solidFill>
                <a:srgbClr val="FFFFFF"/>
              </a:solidFill>
            </a:endParaRPr>
          </a:p>
          <a:p>
            <a:pPr marL="2286000" lvl="0" indent="0" algn="l" rtl="0">
              <a:spcBef>
                <a:spcPts val="0"/>
              </a:spcBef>
              <a:spcAft>
                <a:spcPts val="0"/>
              </a:spcAft>
              <a:buClr>
                <a:schemeClr val="dk1"/>
              </a:buClr>
              <a:buSzPts val="1100"/>
              <a:buFont typeface="Arial"/>
              <a:buNone/>
            </a:pPr>
            <a:r>
              <a:rPr lang="en">
                <a:solidFill>
                  <a:srgbClr val="FFFFFF"/>
                </a:solidFill>
              </a:rPr>
              <a:t>Dr. KHENNAK Ilyes</a:t>
            </a:r>
            <a:endParaRPr>
              <a:solidFill>
                <a:srgbClr val="FFFFFF"/>
              </a:solidFill>
            </a:endParaRPr>
          </a:p>
          <a:p>
            <a:pPr marL="0" lvl="0" indent="0" algn="ctr" rtl="0">
              <a:spcBef>
                <a:spcPts val="0"/>
              </a:spcBef>
              <a:spcAft>
                <a:spcPts val="0"/>
              </a:spcAft>
              <a:buNone/>
            </a:pPr>
            <a:endParaRPr>
              <a:solidFill>
                <a:srgbClr val="FFFFFF"/>
              </a:solidFill>
            </a:endParaRPr>
          </a:p>
        </p:txBody>
      </p:sp>
      <p:pic>
        <p:nvPicPr>
          <p:cNvPr id="171" name="Google Shape;171;p32"/>
          <p:cNvPicPr preferRelativeResize="0"/>
          <p:nvPr/>
        </p:nvPicPr>
        <p:blipFill>
          <a:blip r:embed="rId3">
            <a:alphaModFix/>
          </a:blip>
          <a:stretch>
            <a:fillRect/>
          </a:stretch>
        </p:blipFill>
        <p:spPr>
          <a:xfrm>
            <a:off x="152400" y="152400"/>
            <a:ext cx="833450" cy="757675"/>
          </a:xfrm>
          <a:prstGeom prst="rect">
            <a:avLst/>
          </a:prstGeom>
          <a:noFill/>
          <a:ln>
            <a:noFill/>
          </a:ln>
        </p:spPr>
      </p:pic>
      <p:sp>
        <p:nvSpPr>
          <p:cNvPr id="172" name="Google Shape;172;p32"/>
          <p:cNvSpPr txBox="1"/>
          <p:nvPr/>
        </p:nvSpPr>
        <p:spPr>
          <a:xfrm>
            <a:off x="1093000" y="448363"/>
            <a:ext cx="2646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Montserrat"/>
                <a:ea typeface="Montserrat"/>
                <a:cs typeface="Montserrat"/>
                <a:sym typeface="Montserrat"/>
              </a:rPr>
              <a:t>UNIVERSITÉ DES SCIENCES ET DE LA TECHNOLOGIE HOUARI BOUMEDIENE</a:t>
            </a:r>
            <a:endParaRPr sz="900" b="1">
              <a:latin typeface="Montserrat"/>
              <a:ea typeface="Montserrat"/>
              <a:cs typeface="Montserrat"/>
              <a:sym typeface="Montserrat"/>
            </a:endParaRPr>
          </a:p>
        </p:txBody>
      </p:sp>
      <p:sp>
        <p:nvSpPr>
          <p:cNvPr id="173" name="Google Shape;173;p32"/>
          <p:cNvSpPr txBox="1"/>
          <p:nvPr/>
        </p:nvSpPr>
        <p:spPr>
          <a:xfrm>
            <a:off x="0" y="1114450"/>
            <a:ext cx="3904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a:latin typeface="Montserrat Medium"/>
                <a:ea typeface="Montserrat Medium"/>
                <a:cs typeface="Montserrat Medium"/>
                <a:sym typeface="Montserrat Medium"/>
              </a:rPr>
              <a:t>Faculté d'Electronique et d'Informatique</a:t>
            </a:r>
            <a:endParaRPr>
              <a:latin typeface="Montserrat Medium"/>
              <a:ea typeface="Montserrat Medium"/>
              <a:cs typeface="Montserrat Medium"/>
              <a:sym typeface="Montserrat Medium"/>
            </a:endParaRPr>
          </a:p>
          <a:p>
            <a:pPr marL="0" lvl="0" indent="0" algn="ctr" rtl="0">
              <a:spcBef>
                <a:spcPts val="0"/>
              </a:spcBef>
              <a:spcAft>
                <a:spcPts val="0"/>
              </a:spcAft>
              <a:buClr>
                <a:schemeClr val="dk1"/>
              </a:buClr>
              <a:buSzPts val="1100"/>
              <a:buFont typeface="Arial"/>
              <a:buNone/>
            </a:pPr>
            <a:r>
              <a:rPr lang="en">
                <a:latin typeface="Montserrat Medium"/>
                <a:ea typeface="Montserrat Medium"/>
                <a:cs typeface="Montserrat Medium"/>
                <a:sym typeface="Montserrat Medium"/>
              </a:rPr>
              <a:t>Département Informatique</a:t>
            </a:r>
            <a:endParaRPr>
              <a:latin typeface="Montserrat Medium"/>
              <a:ea typeface="Montserrat Medium"/>
              <a:cs typeface="Montserrat Medium"/>
              <a:sym typeface="Montserrat Medium"/>
            </a:endParaRPr>
          </a:p>
        </p:txBody>
      </p:sp>
      <p:sp>
        <p:nvSpPr>
          <p:cNvPr id="174" name="Google Shape;174;p32"/>
          <p:cNvSpPr txBox="1"/>
          <p:nvPr/>
        </p:nvSpPr>
        <p:spPr>
          <a:xfrm>
            <a:off x="1950" y="1934425"/>
            <a:ext cx="39006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Projet fin d'</a:t>
            </a:r>
            <a:r>
              <a:rPr lang="en">
                <a:solidFill>
                  <a:schemeClr val="dk1"/>
                </a:solidFill>
                <a:latin typeface="Montserrat"/>
                <a:ea typeface="Montserrat"/>
                <a:cs typeface="Montserrat"/>
                <a:sym typeface="Montserrat"/>
              </a:rPr>
              <a:t>é</a:t>
            </a:r>
            <a:r>
              <a:rPr lang="en">
                <a:latin typeface="Montserrat"/>
                <a:ea typeface="Montserrat"/>
                <a:cs typeface="Montserrat"/>
                <a:sym typeface="Montserrat"/>
              </a:rPr>
              <a:t>tude pour l'obtention du diplôme de master</a:t>
            </a:r>
            <a:endParaRPr>
              <a:latin typeface="Montserrat"/>
              <a:ea typeface="Montserrat"/>
              <a:cs typeface="Montserrat"/>
              <a:sym typeface="Montserrat"/>
            </a:endParaRPr>
          </a:p>
          <a:p>
            <a:pPr marL="0" lvl="0" indent="0" algn="ctr" rtl="0">
              <a:spcBef>
                <a:spcPts val="0"/>
              </a:spcBef>
              <a:spcAft>
                <a:spcPts val="0"/>
              </a:spcAft>
              <a:buNone/>
            </a:pPr>
            <a:endParaRPr>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Option :</a:t>
            </a:r>
            <a:endParaRPr>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Ingénierie des Logiciels (IL)</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175" name="Google Shape;175;p32"/>
          <p:cNvSpPr txBox="1"/>
          <p:nvPr/>
        </p:nvSpPr>
        <p:spPr>
          <a:xfrm>
            <a:off x="171450" y="3493300"/>
            <a:ext cx="3429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latin typeface="Montserrat Medium"/>
                <a:ea typeface="Montserrat Medium"/>
                <a:cs typeface="Montserrat Medium"/>
                <a:sym typeface="Montserrat Medium"/>
              </a:rPr>
              <a:t>Présenté par :</a:t>
            </a:r>
            <a:endParaRPr>
              <a:latin typeface="Montserrat Medium"/>
              <a:ea typeface="Montserrat Medium"/>
              <a:cs typeface="Montserrat Medium"/>
              <a:sym typeface="Montserrat Medium"/>
            </a:endParaRPr>
          </a:p>
          <a:p>
            <a:pPr marL="914400" lvl="0" indent="457200" algn="l" rtl="0">
              <a:spcBef>
                <a:spcPts val="0"/>
              </a:spcBef>
              <a:spcAft>
                <a:spcPts val="0"/>
              </a:spcAft>
              <a:buClr>
                <a:schemeClr val="dk1"/>
              </a:buClr>
              <a:buSzPts val="1100"/>
              <a:buFont typeface="Arial"/>
              <a:buNone/>
            </a:pPr>
            <a:r>
              <a:rPr lang="en">
                <a:latin typeface="Montserrat"/>
                <a:ea typeface="Montserrat"/>
                <a:cs typeface="Montserrat"/>
                <a:sym typeface="Montserrat"/>
              </a:rPr>
              <a:t>BESSAA Omar</a:t>
            </a:r>
            <a:endParaRPr>
              <a:latin typeface="Montserrat"/>
              <a:ea typeface="Montserrat"/>
              <a:cs typeface="Montserrat"/>
              <a:sym typeface="Montserrat"/>
            </a:endParaRPr>
          </a:p>
          <a:p>
            <a:pPr marL="914400" lvl="0" indent="457200" algn="l" rtl="0">
              <a:spcBef>
                <a:spcPts val="0"/>
              </a:spcBef>
              <a:spcAft>
                <a:spcPts val="0"/>
              </a:spcAft>
              <a:buClr>
                <a:schemeClr val="dk1"/>
              </a:buClr>
              <a:buSzPts val="1100"/>
              <a:buFont typeface="Arial"/>
              <a:buNone/>
            </a:pPr>
            <a:r>
              <a:rPr lang="en">
                <a:latin typeface="Montserrat"/>
                <a:ea typeface="Montserrat"/>
                <a:cs typeface="Montserrat"/>
                <a:sym typeface="Montserrat"/>
              </a:rPr>
              <a:t>SEBAA Abderahim</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6BFA5"/>
        </a:solidFill>
        <a:effectLst/>
      </p:bgPr>
    </p:bg>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Expansion de requêtes</a:t>
            </a:r>
            <a:endParaRPr/>
          </a:p>
        </p:txBody>
      </p:sp>
      <p:sp>
        <p:nvSpPr>
          <p:cNvPr id="255" name="Google Shape;255;p41"/>
          <p:cNvSpPr txBox="1">
            <a:spLocks noGrp="1"/>
          </p:cNvSpPr>
          <p:nvPr>
            <p:ph type="subTitle" idx="1"/>
          </p:nvPr>
        </p:nvSpPr>
        <p:spPr>
          <a:xfrm>
            <a:off x="1244988" y="1897175"/>
            <a:ext cx="3008700" cy="4617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Expansion de requêtes</a:t>
            </a:r>
            <a:endParaRPr/>
          </a:p>
        </p:txBody>
      </p:sp>
      <p:sp>
        <p:nvSpPr>
          <p:cNvPr id="256" name="Google Shape;256;p41"/>
          <p:cNvSpPr txBox="1">
            <a:spLocks noGrp="1"/>
          </p:cNvSpPr>
          <p:nvPr>
            <p:ph type="subTitle" idx="2"/>
          </p:nvPr>
        </p:nvSpPr>
        <p:spPr>
          <a:xfrm>
            <a:off x="4463925" y="1897175"/>
            <a:ext cx="3008700" cy="12621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Modifier les requêtes des utilisateurs pour trouver de meilleurs résultats est le but de beaucoup d’approches d’expansion de la requête.</a:t>
            </a:r>
            <a:endParaRPr/>
          </a:p>
        </p:txBody>
      </p:sp>
      <p:cxnSp>
        <p:nvCxnSpPr>
          <p:cNvPr id="257" name="Google Shape;257;p41"/>
          <p:cNvCxnSpPr/>
          <p:nvPr/>
        </p:nvCxnSpPr>
        <p:spPr>
          <a:xfrm rot="10800000" flipH="1">
            <a:off x="2090200" y="2426400"/>
            <a:ext cx="1043400" cy="4800"/>
          </a:xfrm>
          <a:prstGeom prst="straightConnector1">
            <a:avLst/>
          </a:prstGeom>
          <a:noFill/>
          <a:ln w="19050" cap="flat" cmpd="sng">
            <a:solidFill>
              <a:srgbClr val="A6BFA5"/>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1000"/>
                                        <p:tgtEl>
                                          <p:spTgt spid="254"/>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257"/>
                                        </p:tgtEl>
                                        <p:attrNameLst>
                                          <p:attrName>style.visibility</p:attrName>
                                        </p:attrNameLst>
                                      </p:cBhvr>
                                      <p:to>
                                        <p:strVal val="visible"/>
                                      </p:to>
                                    </p:set>
                                    <p:anim calcmode="lin" valueType="num">
                                      <p:cBhvr additive="base">
                                        <p:cTn id="11" dur="1000"/>
                                        <p:tgtEl>
                                          <p:spTgt spid="257"/>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 presetClass="entr" presetSubtype="2" fill="hold" nodeType="afterEffect">
                                  <p:stCondLst>
                                    <p:cond delay="0"/>
                                  </p:stCondLst>
                                  <p:childTnLst>
                                    <p:set>
                                      <p:cBhvr>
                                        <p:cTn id="14" dur="1" fill="hold">
                                          <p:stCondLst>
                                            <p:cond delay="0"/>
                                          </p:stCondLst>
                                        </p:cTn>
                                        <p:tgtEl>
                                          <p:spTgt spid="255"/>
                                        </p:tgtEl>
                                        <p:attrNameLst>
                                          <p:attrName>style.visibility</p:attrName>
                                        </p:attrNameLst>
                                      </p:cBhvr>
                                      <p:to>
                                        <p:strVal val="visible"/>
                                      </p:to>
                                    </p:set>
                                    <p:anim calcmode="lin" valueType="num">
                                      <p:cBhvr additive="base">
                                        <p:cTn id="15" dur="300"/>
                                        <p:tgtEl>
                                          <p:spTgt spid="255"/>
                                        </p:tgtEl>
                                        <p:attrNameLst>
                                          <p:attrName>ppt_x</p:attrName>
                                        </p:attrNameLst>
                                      </p:cBhvr>
                                      <p:tavLst>
                                        <p:tav tm="0">
                                          <p:val>
                                            <p:strVal val="#ppt_x+1"/>
                                          </p:val>
                                        </p:tav>
                                        <p:tav tm="100000">
                                          <p:val>
                                            <p:strVal val="#ppt_x"/>
                                          </p:val>
                                        </p:tav>
                                      </p:tavLst>
                                    </p:anim>
                                  </p:childTnLst>
                                </p:cTn>
                              </p:par>
                            </p:childTnLst>
                          </p:cTn>
                        </p:par>
                        <p:par>
                          <p:cTn id="16" fill="hold">
                            <p:stCondLst>
                              <p:cond delay="2300"/>
                            </p:stCondLst>
                            <p:childTnLst>
                              <p:par>
                                <p:cTn id="17" presetID="10" presetClass="entr" presetSubtype="0" fill="hold" nodeType="afterEffect">
                                  <p:stCondLst>
                                    <p:cond delay="0"/>
                                  </p:stCondLst>
                                  <p:childTnLst>
                                    <p:set>
                                      <p:cBhvr>
                                        <p:cTn id="18" dur="1" fill="hold">
                                          <p:stCondLst>
                                            <p:cond delay="0"/>
                                          </p:stCondLst>
                                        </p:cTn>
                                        <p:tgtEl>
                                          <p:spTgt spid="256"/>
                                        </p:tgtEl>
                                        <p:attrNameLst>
                                          <p:attrName>style.visibility</p:attrName>
                                        </p:attrNameLst>
                                      </p:cBhvr>
                                      <p:to>
                                        <p:strVal val="visible"/>
                                      </p:to>
                                    </p:set>
                                    <p:animEffect transition="in" filter="fade">
                                      <p:cBhvr>
                                        <p:cTn id="19" dur="2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6BFA5"/>
        </a:solidFill>
        <a:effectLst/>
      </p:bgPr>
    </p:bg>
    <p:spTree>
      <p:nvGrpSpPr>
        <p:cNvPr id="1" name="Shape 261"/>
        <p:cNvGrpSpPr/>
        <p:nvPr/>
      </p:nvGrpSpPr>
      <p:grpSpPr>
        <a:xfrm>
          <a:off x="0" y="0"/>
          <a:ext cx="0" cy="0"/>
          <a:chOff x="0" y="0"/>
          <a:chExt cx="0" cy="0"/>
        </a:xfrm>
      </p:grpSpPr>
      <p:sp>
        <p:nvSpPr>
          <p:cNvPr id="262" name="Google Shape;262;p42"/>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Relevance Feedback</a:t>
            </a:r>
            <a:endParaRPr/>
          </a:p>
        </p:txBody>
      </p:sp>
      <p:sp>
        <p:nvSpPr>
          <p:cNvPr id="263" name="Google Shape;263;p42"/>
          <p:cNvSpPr txBox="1">
            <a:spLocks noGrp="1"/>
          </p:cNvSpPr>
          <p:nvPr>
            <p:ph type="subTitle" idx="1"/>
          </p:nvPr>
        </p:nvSpPr>
        <p:spPr>
          <a:xfrm>
            <a:off x="1244988" y="1897175"/>
            <a:ext cx="3008700" cy="4617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Relevance Feedback</a:t>
            </a:r>
            <a:endParaRPr/>
          </a:p>
        </p:txBody>
      </p:sp>
      <p:sp>
        <p:nvSpPr>
          <p:cNvPr id="264" name="Google Shape;264;p42"/>
          <p:cNvSpPr txBox="1">
            <a:spLocks noGrp="1"/>
          </p:cNvSpPr>
          <p:nvPr>
            <p:ph type="subTitle" idx="2"/>
          </p:nvPr>
        </p:nvSpPr>
        <p:spPr>
          <a:xfrm>
            <a:off x="4463925" y="1897175"/>
            <a:ext cx="3008700" cy="14775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La réinjection de pertinence (Relevance feedback) est un processus connu en RI. Il consiste à corriger le processus de recherche en fonction du jugement des utilisateurs.</a:t>
            </a:r>
            <a:endParaRPr/>
          </a:p>
        </p:txBody>
      </p:sp>
      <p:cxnSp>
        <p:nvCxnSpPr>
          <p:cNvPr id="265" name="Google Shape;265;p42"/>
          <p:cNvCxnSpPr/>
          <p:nvPr/>
        </p:nvCxnSpPr>
        <p:spPr>
          <a:xfrm rot="10800000" flipH="1">
            <a:off x="2090200" y="2426400"/>
            <a:ext cx="1043400" cy="4800"/>
          </a:xfrm>
          <a:prstGeom prst="straightConnector1">
            <a:avLst/>
          </a:prstGeom>
          <a:noFill/>
          <a:ln w="19050" cap="flat" cmpd="sng">
            <a:solidFill>
              <a:srgbClr val="A6BFA5"/>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1000"/>
                                        <p:tgtEl>
                                          <p:spTgt spid="262"/>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265"/>
                                        </p:tgtEl>
                                        <p:attrNameLst>
                                          <p:attrName>style.visibility</p:attrName>
                                        </p:attrNameLst>
                                      </p:cBhvr>
                                      <p:to>
                                        <p:strVal val="visible"/>
                                      </p:to>
                                    </p:set>
                                    <p:anim calcmode="lin" valueType="num">
                                      <p:cBhvr additive="base">
                                        <p:cTn id="11" dur="1000"/>
                                        <p:tgtEl>
                                          <p:spTgt spid="265"/>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 presetClass="entr" presetSubtype="2" fill="hold" nodeType="afterEffect">
                                  <p:stCondLst>
                                    <p:cond delay="0"/>
                                  </p:stCondLst>
                                  <p:childTnLst>
                                    <p:set>
                                      <p:cBhvr>
                                        <p:cTn id="14" dur="1" fill="hold">
                                          <p:stCondLst>
                                            <p:cond delay="0"/>
                                          </p:stCondLst>
                                        </p:cTn>
                                        <p:tgtEl>
                                          <p:spTgt spid="263"/>
                                        </p:tgtEl>
                                        <p:attrNameLst>
                                          <p:attrName>style.visibility</p:attrName>
                                        </p:attrNameLst>
                                      </p:cBhvr>
                                      <p:to>
                                        <p:strVal val="visible"/>
                                      </p:to>
                                    </p:set>
                                    <p:anim calcmode="lin" valueType="num">
                                      <p:cBhvr additive="base">
                                        <p:cTn id="15" dur="300"/>
                                        <p:tgtEl>
                                          <p:spTgt spid="263"/>
                                        </p:tgtEl>
                                        <p:attrNameLst>
                                          <p:attrName>ppt_x</p:attrName>
                                        </p:attrNameLst>
                                      </p:cBhvr>
                                      <p:tavLst>
                                        <p:tav tm="0">
                                          <p:val>
                                            <p:strVal val="#ppt_x+1"/>
                                          </p:val>
                                        </p:tav>
                                        <p:tav tm="100000">
                                          <p:val>
                                            <p:strVal val="#ppt_x"/>
                                          </p:val>
                                        </p:tav>
                                      </p:tavLst>
                                    </p:anim>
                                  </p:childTnLst>
                                </p:cTn>
                              </p:par>
                            </p:childTnLst>
                          </p:cTn>
                        </p:par>
                        <p:par>
                          <p:cTn id="16" fill="hold">
                            <p:stCondLst>
                              <p:cond delay="2300"/>
                            </p:stCondLst>
                            <p:childTnLst>
                              <p:par>
                                <p:cTn id="17" presetID="10" presetClass="entr" presetSubtype="0" fill="hold" nodeType="afterEffect">
                                  <p:stCondLst>
                                    <p:cond delay="0"/>
                                  </p:stCondLst>
                                  <p:childTnLst>
                                    <p:set>
                                      <p:cBhvr>
                                        <p:cTn id="18" dur="1" fill="hold">
                                          <p:stCondLst>
                                            <p:cond delay="0"/>
                                          </p:stCondLst>
                                        </p:cTn>
                                        <p:tgtEl>
                                          <p:spTgt spid="264"/>
                                        </p:tgtEl>
                                        <p:attrNameLst>
                                          <p:attrName>style.visibility</p:attrName>
                                        </p:attrNameLst>
                                      </p:cBhvr>
                                      <p:to>
                                        <p:strVal val="visible"/>
                                      </p:to>
                                    </p:set>
                                    <p:animEffect transition="in" filter="fade">
                                      <p:cBhvr>
                                        <p:cTn id="19" dur="2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3"/>
          <p:cNvSpPr txBox="1">
            <a:spLocks noGrp="1"/>
          </p:cNvSpPr>
          <p:nvPr>
            <p:ph type="title"/>
          </p:nvPr>
        </p:nvSpPr>
        <p:spPr>
          <a:xfrm>
            <a:off x="4632200" y="1815550"/>
            <a:ext cx="4512000" cy="6771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3200"/>
              <a:t>Data mining</a:t>
            </a:r>
            <a:endParaRPr sz="3200"/>
          </a:p>
        </p:txBody>
      </p:sp>
      <p:pic>
        <p:nvPicPr>
          <p:cNvPr id="271" name="Google Shape;271;p43"/>
          <p:cNvPicPr preferRelativeResize="0"/>
          <p:nvPr/>
        </p:nvPicPr>
        <p:blipFill>
          <a:blip r:embed="rId3">
            <a:alphaModFix/>
          </a:blip>
          <a:stretch>
            <a:fillRect/>
          </a:stretch>
        </p:blipFill>
        <p:spPr>
          <a:xfrm>
            <a:off x="0" y="1217450"/>
            <a:ext cx="4511999" cy="251929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71"/>
                                        </p:tgtEl>
                                        <p:attrNameLst>
                                          <p:attrName>style.visibility</p:attrName>
                                        </p:attrNameLst>
                                      </p:cBhvr>
                                      <p:to>
                                        <p:strVal val="visible"/>
                                      </p:to>
                                    </p:set>
                                    <p:anim calcmode="lin" valueType="num">
                                      <p:cBhvr additive="base">
                                        <p:cTn id="7" dur="1000"/>
                                        <p:tgtEl>
                                          <p:spTgt spid="271"/>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270"/>
                                        </p:tgtEl>
                                        <p:attrNameLst>
                                          <p:attrName>style.visibility</p:attrName>
                                        </p:attrNameLst>
                                      </p:cBhvr>
                                      <p:to>
                                        <p:strVal val="visible"/>
                                      </p:to>
                                    </p:set>
                                    <p:anim calcmode="lin" valueType="num">
                                      <p:cBhvr additive="base">
                                        <p:cTn id="11" dur="1000"/>
                                        <p:tgtEl>
                                          <p:spTgt spid="2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6BFA5"/>
        </a:solidFill>
        <a:effectLst/>
      </p:bgPr>
    </p:bg>
    <p:spTree>
      <p:nvGrpSpPr>
        <p:cNvPr id="1" name="Shape 275"/>
        <p:cNvGrpSpPr/>
        <p:nvPr/>
      </p:nvGrpSpPr>
      <p:grpSpPr>
        <a:xfrm>
          <a:off x="0" y="0"/>
          <a:ext cx="0" cy="0"/>
          <a:chOff x="0" y="0"/>
          <a:chExt cx="0" cy="0"/>
        </a:xfrm>
      </p:grpSpPr>
      <p:sp>
        <p:nvSpPr>
          <p:cNvPr id="276" name="Google Shape;276;p44"/>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Definition de data mining</a:t>
            </a:r>
            <a:endParaRPr/>
          </a:p>
        </p:txBody>
      </p:sp>
      <p:sp>
        <p:nvSpPr>
          <p:cNvPr id="277" name="Google Shape;277;p44"/>
          <p:cNvSpPr txBox="1">
            <a:spLocks noGrp="1"/>
          </p:cNvSpPr>
          <p:nvPr>
            <p:ph type="subTitle" idx="1"/>
          </p:nvPr>
        </p:nvSpPr>
        <p:spPr>
          <a:xfrm>
            <a:off x="1244988" y="1897175"/>
            <a:ext cx="3008700" cy="4617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Data mining</a:t>
            </a:r>
            <a:endParaRPr/>
          </a:p>
        </p:txBody>
      </p:sp>
      <p:sp>
        <p:nvSpPr>
          <p:cNvPr id="278" name="Google Shape;278;p44"/>
          <p:cNvSpPr txBox="1">
            <a:spLocks noGrp="1"/>
          </p:cNvSpPr>
          <p:nvPr>
            <p:ph type="subTitle" idx="2"/>
          </p:nvPr>
        </p:nvSpPr>
        <p:spPr>
          <a:xfrm>
            <a:off x="4463925" y="1897175"/>
            <a:ext cx="3008700" cy="1908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Le processus de découverte de nouvelles relations, modèles et tendances en analysant une grande quantité de données, et en utilisant les technologies de reconnaissance des formes ainsi que d'autres techniques statistiques et mathématiques</a:t>
            </a:r>
            <a:endParaRPr/>
          </a:p>
        </p:txBody>
      </p:sp>
      <p:cxnSp>
        <p:nvCxnSpPr>
          <p:cNvPr id="279" name="Google Shape;279;p44"/>
          <p:cNvCxnSpPr/>
          <p:nvPr/>
        </p:nvCxnSpPr>
        <p:spPr>
          <a:xfrm rot="10800000" flipH="1">
            <a:off x="2090200" y="2426400"/>
            <a:ext cx="1043400" cy="4800"/>
          </a:xfrm>
          <a:prstGeom prst="straightConnector1">
            <a:avLst/>
          </a:prstGeom>
          <a:noFill/>
          <a:ln w="19050" cap="flat" cmpd="sng">
            <a:solidFill>
              <a:srgbClr val="A6BFA5"/>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1000"/>
                                        <p:tgtEl>
                                          <p:spTgt spid="276"/>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279"/>
                                        </p:tgtEl>
                                        <p:attrNameLst>
                                          <p:attrName>style.visibility</p:attrName>
                                        </p:attrNameLst>
                                      </p:cBhvr>
                                      <p:to>
                                        <p:strVal val="visible"/>
                                      </p:to>
                                    </p:set>
                                    <p:anim calcmode="lin" valueType="num">
                                      <p:cBhvr additive="base">
                                        <p:cTn id="11" dur="1000"/>
                                        <p:tgtEl>
                                          <p:spTgt spid="279"/>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 presetClass="entr" presetSubtype="2" fill="hold" nodeType="afterEffect">
                                  <p:stCondLst>
                                    <p:cond delay="0"/>
                                  </p:stCondLst>
                                  <p:childTnLst>
                                    <p:set>
                                      <p:cBhvr>
                                        <p:cTn id="14" dur="1" fill="hold">
                                          <p:stCondLst>
                                            <p:cond delay="0"/>
                                          </p:stCondLst>
                                        </p:cTn>
                                        <p:tgtEl>
                                          <p:spTgt spid="277"/>
                                        </p:tgtEl>
                                        <p:attrNameLst>
                                          <p:attrName>style.visibility</p:attrName>
                                        </p:attrNameLst>
                                      </p:cBhvr>
                                      <p:to>
                                        <p:strVal val="visible"/>
                                      </p:to>
                                    </p:set>
                                    <p:anim calcmode="lin" valueType="num">
                                      <p:cBhvr additive="base">
                                        <p:cTn id="15" dur="300"/>
                                        <p:tgtEl>
                                          <p:spTgt spid="277"/>
                                        </p:tgtEl>
                                        <p:attrNameLst>
                                          <p:attrName>ppt_x</p:attrName>
                                        </p:attrNameLst>
                                      </p:cBhvr>
                                      <p:tavLst>
                                        <p:tav tm="0">
                                          <p:val>
                                            <p:strVal val="#ppt_x+1"/>
                                          </p:val>
                                        </p:tav>
                                        <p:tav tm="100000">
                                          <p:val>
                                            <p:strVal val="#ppt_x"/>
                                          </p:val>
                                        </p:tav>
                                      </p:tavLst>
                                    </p:anim>
                                  </p:childTnLst>
                                </p:cTn>
                              </p:par>
                            </p:childTnLst>
                          </p:cTn>
                        </p:par>
                        <p:par>
                          <p:cTn id="16" fill="hold">
                            <p:stCondLst>
                              <p:cond delay="2300"/>
                            </p:stCondLst>
                            <p:childTnLst>
                              <p:par>
                                <p:cTn id="17" presetID="10" presetClass="entr" presetSubtype="0" fill="hold" nodeType="afterEffect">
                                  <p:stCondLst>
                                    <p:cond delay="0"/>
                                  </p:stCondLst>
                                  <p:childTnLst>
                                    <p:set>
                                      <p:cBhvr>
                                        <p:cTn id="18" dur="1" fill="hold">
                                          <p:stCondLst>
                                            <p:cond delay="0"/>
                                          </p:stCondLst>
                                        </p:cTn>
                                        <p:tgtEl>
                                          <p:spTgt spid="278"/>
                                        </p:tgtEl>
                                        <p:attrNameLst>
                                          <p:attrName>style.visibility</p:attrName>
                                        </p:attrNameLst>
                                      </p:cBhvr>
                                      <p:to>
                                        <p:strVal val="visible"/>
                                      </p:to>
                                    </p:set>
                                    <p:animEffect transition="in" filter="fade">
                                      <p:cBhvr>
                                        <p:cTn id="19" dur="25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Les techniques de Data Mining</a:t>
            </a:r>
            <a:endParaRPr/>
          </a:p>
        </p:txBody>
      </p:sp>
      <p:sp>
        <p:nvSpPr>
          <p:cNvPr id="285" name="Google Shape;285;p45"/>
          <p:cNvSpPr txBox="1">
            <a:spLocks noGrp="1"/>
          </p:cNvSpPr>
          <p:nvPr>
            <p:ph type="subTitle" idx="1"/>
          </p:nvPr>
        </p:nvSpPr>
        <p:spPr>
          <a:xfrm>
            <a:off x="110225" y="1564863"/>
            <a:ext cx="1890600" cy="7389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Les réseaux de neurones</a:t>
            </a:r>
            <a:endParaRPr/>
          </a:p>
        </p:txBody>
      </p:sp>
      <p:cxnSp>
        <p:nvCxnSpPr>
          <p:cNvPr id="286" name="Google Shape;286;p45"/>
          <p:cNvCxnSpPr/>
          <p:nvPr/>
        </p:nvCxnSpPr>
        <p:spPr>
          <a:xfrm rot="10800000" flipH="1">
            <a:off x="533825" y="2303786"/>
            <a:ext cx="1043400" cy="4800"/>
          </a:xfrm>
          <a:prstGeom prst="straightConnector1">
            <a:avLst/>
          </a:prstGeom>
          <a:noFill/>
          <a:ln w="19050" cap="flat" cmpd="sng">
            <a:solidFill>
              <a:srgbClr val="A6BFA5"/>
            </a:solidFill>
            <a:prstDash val="solid"/>
            <a:round/>
            <a:headEnd type="none" w="med" len="med"/>
            <a:tailEnd type="none" w="med" len="med"/>
          </a:ln>
        </p:spPr>
      </p:cxnSp>
      <p:sp>
        <p:nvSpPr>
          <p:cNvPr id="287" name="Google Shape;287;p45"/>
          <p:cNvSpPr txBox="1">
            <a:spLocks noGrp="1"/>
          </p:cNvSpPr>
          <p:nvPr>
            <p:ph type="subTitle" idx="1"/>
          </p:nvPr>
        </p:nvSpPr>
        <p:spPr>
          <a:xfrm>
            <a:off x="3475288" y="1564863"/>
            <a:ext cx="1890600" cy="7389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Les arbres de décision</a:t>
            </a:r>
            <a:endParaRPr/>
          </a:p>
        </p:txBody>
      </p:sp>
      <p:cxnSp>
        <p:nvCxnSpPr>
          <p:cNvPr id="288" name="Google Shape;288;p45"/>
          <p:cNvCxnSpPr/>
          <p:nvPr/>
        </p:nvCxnSpPr>
        <p:spPr>
          <a:xfrm rot="10800000" flipH="1">
            <a:off x="3848938" y="2303786"/>
            <a:ext cx="1043400" cy="4800"/>
          </a:xfrm>
          <a:prstGeom prst="straightConnector1">
            <a:avLst/>
          </a:prstGeom>
          <a:noFill/>
          <a:ln w="19050" cap="flat" cmpd="sng">
            <a:solidFill>
              <a:srgbClr val="A6BFA5"/>
            </a:solidFill>
            <a:prstDash val="solid"/>
            <a:round/>
            <a:headEnd type="none" w="med" len="med"/>
            <a:tailEnd type="none" w="med" len="med"/>
          </a:ln>
        </p:spPr>
      </p:cxnSp>
      <p:sp>
        <p:nvSpPr>
          <p:cNvPr id="289" name="Google Shape;289;p45"/>
          <p:cNvSpPr txBox="1">
            <a:spLocks noGrp="1"/>
          </p:cNvSpPr>
          <p:nvPr>
            <p:ph type="subTitle" idx="1"/>
          </p:nvPr>
        </p:nvSpPr>
        <p:spPr>
          <a:xfrm>
            <a:off x="6939725" y="1564863"/>
            <a:ext cx="1890600" cy="7389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Les règles associatives</a:t>
            </a:r>
            <a:endParaRPr/>
          </a:p>
        </p:txBody>
      </p:sp>
      <p:cxnSp>
        <p:nvCxnSpPr>
          <p:cNvPr id="290" name="Google Shape;290;p45"/>
          <p:cNvCxnSpPr/>
          <p:nvPr/>
        </p:nvCxnSpPr>
        <p:spPr>
          <a:xfrm rot="10800000" flipH="1">
            <a:off x="7363325" y="2303786"/>
            <a:ext cx="1043400" cy="4800"/>
          </a:xfrm>
          <a:prstGeom prst="straightConnector1">
            <a:avLst/>
          </a:prstGeom>
          <a:noFill/>
          <a:ln w="19050" cap="flat" cmpd="sng">
            <a:solidFill>
              <a:srgbClr val="A6BFA5"/>
            </a:solidFill>
            <a:prstDash val="solid"/>
            <a:round/>
            <a:headEnd type="none" w="med" len="med"/>
            <a:tailEnd type="none" w="med" len="med"/>
          </a:ln>
        </p:spPr>
      </p:cxnSp>
      <p:sp>
        <p:nvSpPr>
          <p:cNvPr id="291" name="Google Shape;291;p45"/>
          <p:cNvSpPr txBox="1">
            <a:spLocks noGrp="1"/>
          </p:cNvSpPr>
          <p:nvPr>
            <p:ph type="subTitle" idx="1"/>
          </p:nvPr>
        </p:nvSpPr>
        <p:spPr>
          <a:xfrm>
            <a:off x="237650" y="3103463"/>
            <a:ext cx="1890600" cy="4617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Le Clustering</a:t>
            </a:r>
            <a:endParaRPr/>
          </a:p>
        </p:txBody>
      </p:sp>
      <p:cxnSp>
        <p:nvCxnSpPr>
          <p:cNvPr id="292" name="Google Shape;292;p45"/>
          <p:cNvCxnSpPr/>
          <p:nvPr/>
        </p:nvCxnSpPr>
        <p:spPr>
          <a:xfrm rot="10800000" flipH="1">
            <a:off x="661250" y="3642636"/>
            <a:ext cx="1043400" cy="4800"/>
          </a:xfrm>
          <a:prstGeom prst="straightConnector1">
            <a:avLst/>
          </a:prstGeom>
          <a:noFill/>
          <a:ln w="19050" cap="flat" cmpd="sng">
            <a:solidFill>
              <a:srgbClr val="A6BFA5"/>
            </a:solidFill>
            <a:prstDash val="solid"/>
            <a:round/>
            <a:headEnd type="none" w="med" len="med"/>
            <a:tailEnd type="none" w="med" len="med"/>
          </a:ln>
        </p:spPr>
      </p:cxnSp>
      <p:sp>
        <p:nvSpPr>
          <p:cNvPr id="293" name="Google Shape;293;p45"/>
          <p:cNvSpPr txBox="1">
            <a:spLocks noGrp="1"/>
          </p:cNvSpPr>
          <p:nvPr>
            <p:ph type="subTitle" idx="1"/>
          </p:nvPr>
        </p:nvSpPr>
        <p:spPr>
          <a:xfrm>
            <a:off x="3475300" y="3168463"/>
            <a:ext cx="1890600" cy="4617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La prediction</a:t>
            </a:r>
            <a:endParaRPr/>
          </a:p>
        </p:txBody>
      </p:sp>
      <p:cxnSp>
        <p:nvCxnSpPr>
          <p:cNvPr id="294" name="Google Shape;294;p45"/>
          <p:cNvCxnSpPr/>
          <p:nvPr/>
        </p:nvCxnSpPr>
        <p:spPr>
          <a:xfrm rot="10800000" flipH="1">
            <a:off x="3898900" y="3707636"/>
            <a:ext cx="1043400" cy="4800"/>
          </a:xfrm>
          <a:prstGeom prst="straightConnector1">
            <a:avLst/>
          </a:prstGeom>
          <a:noFill/>
          <a:ln w="19050" cap="flat" cmpd="sng">
            <a:solidFill>
              <a:srgbClr val="A6BFA5"/>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1000"/>
                                        <p:tgtEl>
                                          <p:spTgt spid="2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5"/>
                                        </p:tgtEl>
                                        <p:attrNameLst>
                                          <p:attrName>style.visibility</p:attrName>
                                        </p:attrNameLst>
                                      </p:cBhvr>
                                      <p:to>
                                        <p:strVal val="visible"/>
                                      </p:to>
                                    </p:set>
                                    <p:animEffect transition="in" filter="fade">
                                      <p:cBhvr>
                                        <p:cTn id="12" dur="1000"/>
                                        <p:tgtEl>
                                          <p:spTgt spid="285"/>
                                        </p:tgtEl>
                                      </p:cBhvr>
                                    </p:animEffect>
                                  </p:childTnLst>
                                </p:cTn>
                              </p:par>
                              <p:par>
                                <p:cTn id="13" presetID="10" presetClass="entr" presetSubtype="0" fill="hold" nodeType="withEffect">
                                  <p:stCondLst>
                                    <p:cond delay="0"/>
                                  </p:stCondLst>
                                  <p:childTnLst>
                                    <p:set>
                                      <p:cBhvr>
                                        <p:cTn id="14" dur="1" fill="hold">
                                          <p:stCondLst>
                                            <p:cond delay="0"/>
                                          </p:stCondLst>
                                        </p:cTn>
                                        <p:tgtEl>
                                          <p:spTgt spid="286"/>
                                        </p:tgtEl>
                                        <p:attrNameLst>
                                          <p:attrName>style.visibility</p:attrName>
                                        </p:attrNameLst>
                                      </p:cBhvr>
                                      <p:to>
                                        <p:strVal val="visible"/>
                                      </p:to>
                                    </p:set>
                                    <p:animEffect transition="in" filter="fade">
                                      <p:cBhvr>
                                        <p:cTn id="15" dur="1000"/>
                                        <p:tgtEl>
                                          <p:spTgt spid="28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7"/>
                                        </p:tgtEl>
                                        <p:attrNameLst>
                                          <p:attrName>style.visibility</p:attrName>
                                        </p:attrNameLst>
                                      </p:cBhvr>
                                      <p:to>
                                        <p:strVal val="visible"/>
                                      </p:to>
                                    </p:set>
                                    <p:animEffect transition="in" filter="fade">
                                      <p:cBhvr>
                                        <p:cTn id="20" dur="1000"/>
                                        <p:tgtEl>
                                          <p:spTgt spid="287"/>
                                        </p:tgtEl>
                                      </p:cBhvr>
                                    </p:animEffect>
                                  </p:childTnLst>
                                </p:cTn>
                              </p:par>
                              <p:par>
                                <p:cTn id="21" presetID="10" presetClass="entr" presetSubtype="0" fill="hold" nodeType="withEffect">
                                  <p:stCondLst>
                                    <p:cond delay="0"/>
                                  </p:stCondLst>
                                  <p:childTnLst>
                                    <p:set>
                                      <p:cBhvr>
                                        <p:cTn id="22" dur="1" fill="hold">
                                          <p:stCondLst>
                                            <p:cond delay="0"/>
                                          </p:stCondLst>
                                        </p:cTn>
                                        <p:tgtEl>
                                          <p:spTgt spid="288"/>
                                        </p:tgtEl>
                                        <p:attrNameLst>
                                          <p:attrName>style.visibility</p:attrName>
                                        </p:attrNameLst>
                                      </p:cBhvr>
                                      <p:to>
                                        <p:strVal val="visible"/>
                                      </p:to>
                                    </p:set>
                                    <p:animEffect transition="in" filter="fade">
                                      <p:cBhvr>
                                        <p:cTn id="23" dur="1000"/>
                                        <p:tgtEl>
                                          <p:spTgt spid="28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9"/>
                                        </p:tgtEl>
                                        <p:attrNameLst>
                                          <p:attrName>style.visibility</p:attrName>
                                        </p:attrNameLst>
                                      </p:cBhvr>
                                      <p:to>
                                        <p:strVal val="visible"/>
                                      </p:to>
                                    </p:set>
                                    <p:animEffect transition="in" filter="fade">
                                      <p:cBhvr>
                                        <p:cTn id="28" dur="1000"/>
                                        <p:tgtEl>
                                          <p:spTgt spid="289"/>
                                        </p:tgtEl>
                                      </p:cBhvr>
                                    </p:animEffect>
                                  </p:childTnLst>
                                </p:cTn>
                              </p:par>
                              <p:par>
                                <p:cTn id="29" presetID="10" presetClass="entr" presetSubtype="0" fill="hold" nodeType="withEffect">
                                  <p:stCondLst>
                                    <p:cond delay="0"/>
                                  </p:stCondLst>
                                  <p:childTnLst>
                                    <p:set>
                                      <p:cBhvr>
                                        <p:cTn id="30" dur="1" fill="hold">
                                          <p:stCondLst>
                                            <p:cond delay="0"/>
                                          </p:stCondLst>
                                        </p:cTn>
                                        <p:tgtEl>
                                          <p:spTgt spid="290"/>
                                        </p:tgtEl>
                                        <p:attrNameLst>
                                          <p:attrName>style.visibility</p:attrName>
                                        </p:attrNameLst>
                                      </p:cBhvr>
                                      <p:to>
                                        <p:strVal val="visible"/>
                                      </p:to>
                                    </p:set>
                                    <p:animEffect transition="in" filter="fade">
                                      <p:cBhvr>
                                        <p:cTn id="31" dur="1000"/>
                                        <p:tgtEl>
                                          <p:spTgt spid="29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91"/>
                                        </p:tgtEl>
                                        <p:attrNameLst>
                                          <p:attrName>style.visibility</p:attrName>
                                        </p:attrNameLst>
                                      </p:cBhvr>
                                      <p:to>
                                        <p:strVal val="visible"/>
                                      </p:to>
                                    </p:set>
                                    <p:animEffect transition="in" filter="fade">
                                      <p:cBhvr>
                                        <p:cTn id="36" dur="1000"/>
                                        <p:tgtEl>
                                          <p:spTgt spid="291"/>
                                        </p:tgtEl>
                                      </p:cBhvr>
                                    </p:animEffect>
                                  </p:childTnLst>
                                </p:cTn>
                              </p:par>
                              <p:par>
                                <p:cTn id="37" presetID="10" presetClass="entr" presetSubtype="0" fill="hold" nodeType="withEffect">
                                  <p:stCondLst>
                                    <p:cond delay="0"/>
                                  </p:stCondLst>
                                  <p:childTnLst>
                                    <p:set>
                                      <p:cBhvr>
                                        <p:cTn id="38" dur="1" fill="hold">
                                          <p:stCondLst>
                                            <p:cond delay="0"/>
                                          </p:stCondLst>
                                        </p:cTn>
                                        <p:tgtEl>
                                          <p:spTgt spid="292"/>
                                        </p:tgtEl>
                                        <p:attrNameLst>
                                          <p:attrName>style.visibility</p:attrName>
                                        </p:attrNameLst>
                                      </p:cBhvr>
                                      <p:to>
                                        <p:strVal val="visible"/>
                                      </p:to>
                                    </p:set>
                                    <p:animEffect transition="in" filter="fade">
                                      <p:cBhvr>
                                        <p:cTn id="39" dur="1000"/>
                                        <p:tgtEl>
                                          <p:spTgt spid="29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93"/>
                                        </p:tgtEl>
                                        <p:attrNameLst>
                                          <p:attrName>style.visibility</p:attrName>
                                        </p:attrNameLst>
                                      </p:cBhvr>
                                      <p:to>
                                        <p:strVal val="visible"/>
                                      </p:to>
                                    </p:set>
                                    <p:animEffect transition="in" filter="fade">
                                      <p:cBhvr>
                                        <p:cTn id="44" dur="1000"/>
                                        <p:tgtEl>
                                          <p:spTgt spid="293"/>
                                        </p:tgtEl>
                                      </p:cBhvr>
                                    </p:animEffect>
                                  </p:childTnLst>
                                </p:cTn>
                              </p:par>
                              <p:par>
                                <p:cTn id="45" presetID="10" presetClass="entr" presetSubtype="0" fill="hold" nodeType="withEffect">
                                  <p:stCondLst>
                                    <p:cond delay="0"/>
                                  </p:stCondLst>
                                  <p:childTnLst>
                                    <p:set>
                                      <p:cBhvr>
                                        <p:cTn id="46" dur="1" fill="hold">
                                          <p:stCondLst>
                                            <p:cond delay="0"/>
                                          </p:stCondLst>
                                        </p:cTn>
                                        <p:tgtEl>
                                          <p:spTgt spid="294"/>
                                        </p:tgtEl>
                                        <p:attrNameLst>
                                          <p:attrName>style.visibility</p:attrName>
                                        </p:attrNameLst>
                                      </p:cBhvr>
                                      <p:to>
                                        <p:strVal val="visible"/>
                                      </p:to>
                                    </p:set>
                                    <p:animEffect transition="in" filter="fade">
                                      <p:cBhvr>
                                        <p:cTn id="47" dur="10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6BFA5"/>
        </a:solidFill>
        <a:effectLst/>
      </p:bgPr>
    </p:bg>
    <p:spTree>
      <p:nvGrpSpPr>
        <p:cNvPr id="1" name="Shape 298"/>
        <p:cNvGrpSpPr/>
        <p:nvPr/>
      </p:nvGrpSpPr>
      <p:grpSpPr>
        <a:xfrm>
          <a:off x="0" y="0"/>
          <a:ext cx="0" cy="0"/>
          <a:chOff x="0" y="0"/>
          <a:chExt cx="0" cy="0"/>
        </a:xfrm>
      </p:grpSpPr>
      <p:sp>
        <p:nvSpPr>
          <p:cNvPr id="299" name="Google Shape;299;p46"/>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Clustering</a:t>
            </a:r>
            <a:endParaRPr/>
          </a:p>
        </p:txBody>
      </p:sp>
      <p:sp>
        <p:nvSpPr>
          <p:cNvPr id="300" name="Google Shape;300;p46"/>
          <p:cNvSpPr txBox="1">
            <a:spLocks noGrp="1"/>
          </p:cNvSpPr>
          <p:nvPr>
            <p:ph type="subTitle" idx="1"/>
          </p:nvPr>
        </p:nvSpPr>
        <p:spPr>
          <a:xfrm>
            <a:off x="1244988" y="1897175"/>
            <a:ext cx="3008700" cy="4617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Le clustering</a:t>
            </a:r>
            <a:endParaRPr/>
          </a:p>
        </p:txBody>
      </p:sp>
      <p:sp>
        <p:nvSpPr>
          <p:cNvPr id="301" name="Google Shape;301;p46"/>
          <p:cNvSpPr txBox="1">
            <a:spLocks noGrp="1"/>
          </p:cNvSpPr>
          <p:nvPr>
            <p:ph type="subTitle" idx="2"/>
          </p:nvPr>
        </p:nvSpPr>
        <p:spPr>
          <a:xfrm>
            <a:off x="4463925" y="1897175"/>
            <a:ext cx="3338700" cy="12621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technique de Data Mining utilisée pour partitionner un ensemble de données en classes (clusters) dont le nombre est inconnu et qui n'ont aucune signification à priori.</a:t>
            </a:r>
            <a:endParaRPr/>
          </a:p>
        </p:txBody>
      </p:sp>
      <p:cxnSp>
        <p:nvCxnSpPr>
          <p:cNvPr id="302" name="Google Shape;302;p46"/>
          <p:cNvCxnSpPr/>
          <p:nvPr/>
        </p:nvCxnSpPr>
        <p:spPr>
          <a:xfrm rot="10800000" flipH="1">
            <a:off x="2090200" y="2426400"/>
            <a:ext cx="1043400" cy="4800"/>
          </a:xfrm>
          <a:prstGeom prst="straightConnector1">
            <a:avLst/>
          </a:prstGeom>
          <a:noFill/>
          <a:ln w="19050" cap="flat" cmpd="sng">
            <a:solidFill>
              <a:srgbClr val="A6BFA5"/>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9"/>
                                        </p:tgtEl>
                                        <p:attrNameLst>
                                          <p:attrName>style.visibility</p:attrName>
                                        </p:attrNameLst>
                                      </p:cBhvr>
                                      <p:to>
                                        <p:strVal val="visible"/>
                                      </p:to>
                                    </p:set>
                                    <p:animEffect transition="in" filter="fade">
                                      <p:cBhvr>
                                        <p:cTn id="7" dur="1000"/>
                                        <p:tgtEl>
                                          <p:spTgt spid="299"/>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302"/>
                                        </p:tgtEl>
                                        <p:attrNameLst>
                                          <p:attrName>style.visibility</p:attrName>
                                        </p:attrNameLst>
                                      </p:cBhvr>
                                      <p:to>
                                        <p:strVal val="visible"/>
                                      </p:to>
                                    </p:set>
                                    <p:anim calcmode="lin" valueType="num">
                                      <p:cBhvr additive="base">
                                        <p:cTn id="11" dur="1000"/>
                                        <p:tgtEl>
                                          <p:spTgt spid="302"/>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 presetClass="entr" presetSubtype="2" fill="hold" nodeType="afterEffect">
                                  <p:stCondLst>
                                    <p:cond delay="0"/>
                                  </p:stCondLst>
                                  <p:childTnLst>
                                    <p:set>
                                      <p:cBhvr>
                                        <p:cTn id="14" dur="1" fill="hold">
                                          <p:stCondLst>
                                            <p:cond delay="0"/>
                                          </p:stCondLst>
                                        </p:cTn>
                                        <p:tgtEl>
                                          <p:spTgt spid="300"/>
                                        </p:tgtEl>
                                        <p:attrNameLst>
                                          <p:attrName>style.visibility</p:attrName>
                                        </p:attrNameLst>
                                      </p:cBhvr>
                                      <p:to>
                                        <p:strVal val="visible"/>
                                      </p:to>
                                    </p:set>
                                    <p:anim calcmode="lin" valueType="num">
                                      <p:cBhvr additive="base">
                                        <p:cTn id="15" dur="300"/>
                                        <p:tgtEl>
                                          <p:spTgt spid="300"/>
                                        </p:tgtEl>
                                        <p:attrNameLst>
                                          <p:attrName>ppt_x</p:attrName>
                                        </p:attrNameLst>
                                      </p:cBhvr>
                                      <p:tavLst>
                                        <p:tav tm="0">
                                          <p:val>
                                            <p:strVal val="#ppt_x+1"/>
                                          </p:val>
                                        </p:tav>
                                        <p:tav tm="100000">
                                          <p:val>
                                            <p:strVal val="#ppt_x"/>
                                          </p:val>
                                        </p:tav>
                                      </p:tavLst>
                                    </p:anim>
                                  </p:childTnLst>
                                </p:cTn>
                              </p:par>
                            </p:childTnLst>
                          </p:cTn>
                        </p:par>
                        <p:par>
                          <p:cTn id="16" fill="hold">
                            <p:stCondLst>
                              <p:cond delay="2300"/>
                            </p:stCondLst>
                            <p:childTnLst>
                              <p:par>
                                <p:cTn id="17" presetID="10" presetClass="entr" presetSubtype="0" fill="hold" nodeType="afterEffect">
                                  <p:stCondLst>
                                    <p:cond delay="0"/>
                                  </p:stCondLst>
                                  <p:childTnLst>
                                    <p:set>
                                      <p:cBhvr>
                                        <p:cTn id="18" dur="1" fill="hold">
                                          <p:stCondLst>
                                            <p:cond delay="0"/>
                                          </p:stCondLst>
                                        </p:cTn>
                                        <p:tgtEl>
                                          <p:spTgt spid="301"/>
                                        </p:tgtEl>
                                        <p:attrNameLst>
                                          <p:attrName>style.visibility</p:attrName>
                                        </p:attrNameLst>
                                      </p:cBhvr>
                                      <p:to>
                                        <p:strVal val="visible"/>
                                      </p:to>
                                    </p:set>
                                    <p:animEffect transition="in" filter="fade">
                                      <p:cBhvr>
                                        <p:cTn id="19" dur="2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7"/>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Les methodes de clustering</a:t>
            </a:r>
            <a:endParaRPr/>
          </a:p>
        </p:txBody>
      </p:sp>
      <p:sp>
        <p:nvSpPr>
          <p:cNvPr id="308" name="Google Shape;308;p47"/>
          <p:cNvSpPr txBox="1">
            <a:spLocks noGrp="1"/>
          </p:cNvSpPr>
          <p:nvPr>
            <p:ph type="subTitle" idx="1"/>
          </p:nvPr>
        </p:nvSpPr>
        <p:spPr>
          <a:xfrm>
            <a:off x="110225" y="1564863"/>
            <a:ext cx="1890600" cy="7389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Les méthodes hiérarchiques</a:t>
            </a:r>
            <a:endParaRPr/>
          </a:p>
        </p:txBody>
      </p:sp>
      <p:cxnSp>
        <p:nvCxnSpPr>
          <p:cNvPr id="309" name="Google Shape;309;p47"/>
          <p:cNvCxnSpPr/>
          <p:nvPr/>
        </p:nvCxnSpPr>
        <p:spPr>
          <a:xfrm rot="10800000" flipH="1">
            <a:off x="533825" y="2458611"/>
            <a:ext cx="1043400" cy="4800"/>
          </a:xfrm>
          <a:prstGeom prst="straightConnector1">
            <a:avLst/>
          </a:prstGeom>
          <a:noFill/>
          <a:ln w="19050" cap="flat" cmpd="sng">
            <a:solidFill>
              <a:srgbClr val="A6BFA5"/>
            </a:solidFill>
            <a:prstDash val="solid"/>
            <a:round/>
            <a:headEnd type="none" w="med" len="med"/>
            <a:tailEnd type="none" w="med" len="med"/>
          </a:ln>
        </p:spPr>
      </p:cxnSp>
      <p:sp>
        <p:nvSpPr>
          <p:cNvPr id="310" name="Google Shape;310;p47"/>
          <p:cNvSpPr txBox="1">
            <a:spLocks noGrp="1"/>
          </p:cNvSpPr>
          <p:nvPr>
            <p:ph type="subTitle" idx="1"/>
          </p:nvPr>
        </p:nvSpPr>
        <p:spPr>
          <a:xfrm>
            <a:off x="2735174" y="1564875"/>
            <a:ext cx="3234000" cy="7389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Les méthodes de partitionnement</a:t>
            </a:r>
            <a:endParaRPr/>
          </a:p>
        </p:txBody>
      </p:sp>
      <p:cxnSp>
        <p:nvCxnSpPr>
          <p:cNvPr id="311" name="Google Shape;311;p47"/>
          <p:cNvCxnSpPr/>
          <p:nvPr/>
        </p:nvCxnSpPr>
        <p:spPr>
          <a:xfrm rot="10800000" flipH="1">
            <a:off x="3830463" y="2458611"/>
            <a:ext cx="1043400" cy="4800"/>
          </a:xfrm>
          <a:prstGeom prst="straightConnector1">
            <a:avLst/>
          </a:prstGeom>
          <a:noFill/>
          <a:ln w="19050" cap="flat" cmpd="sng">
            <a:solidFill>
              <a:srgbClr val="A6BFA5"/>
            </a:solidFill>
            <a:prstDash val="solid"/>
            <a:round/>
            <a:headEnd type="none" w="med" len="med"/>
            <a:tailEnd type="none" w="med" len="med"/>
          </a:ln>
        </p:spPr>
      </p:cxnSp>
      <p:sp>
        <p:nvSpPr>
          <p:cNvPr id="312" name="Google Shape;312;p47"/>
          <p:cNvSpPr txBox="1">
            <a:spLocks noGrp="1"/>
          </p:cNvSpPr>
          <p:nvPr>
            <p:ph type="subTitle" idx="1"/>
          </p:nvPr>
        </p:nvSpPr>
        <p:spPr>
          <a:xfrm>
            <a:off x="6055225" y="1564875"/>
            <a:ext cx="3010500" cy="7389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Les méthodes basées sur la densité</a:t>
            </a:r>
            <a:endParaRPr/>
          </a:p>
        </p:txBody>
      </p:sp>
      <p:cxnSp>
        <p:nvCxnSpPr>
          <p:cNvPr id="313" name="Google Shape;313;p47"/>
          <p:cNvCxnSpPr/>
          <p:nvPr/>
        </p:nvCxnSpPr>
        <p:spPr>
          <a:xfrm rot="10800000" flipH="1">
            <a:off x="7038775" y="2359786"/>
            <a:ext cx="1043400" cy="4800"/>
          </a:xfrm>
          <a:prstGeom prst="straightConnector1">
            <a:avLst/>
          </a:prstGeom>
          <a:noFill/>
          <a:ln w="19050" cap="flat" cmpd="sng">
            <a:solidFill>
              <a:srgbClr val="A6BFA5"/>
            </a:solidFill>
            <a:prstDash val="solid"/>
            <a:round/>
            <a:headEnd type="none" w="med" len="med"/>
            <a:tailEnd type="none" w="med" len="med"/>
          </a:ln>
        </p:spPr>
      </p:cxnSp>
      <p:sp>
        <p:nvSpPr>
          <p:cNvPr id="314" name="Google Shape;314;p47"/>
          <p:cNvSpPr txBox="1">
            <a:spLocks noGrp="1"/>
          </p:cNvSpPr>
          <p:nvPr>
            <p:ph type="subTitle" idx="1"/>
          </p:nvPr>
        </p:nvSpPr>
        <p:spPr>
          <a:xfrm>
            <a:off x="2735175" y="3069050"/>
            <a:ext cx="3234000" cy="7389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Les méthodes basées sur le quadrillage de l'espace</a:t>
            </a:r>
            <a:endParaRPr/>
          </a:p>
        </p:txBody>
      </p:sp>
      <p:cxnSp>
        <p:nvCxnSpPr>
          <p:cNvPr id="315" name="Google Shape;315;p47"/>
          <p:cNvCxnSpPr/>
          <p:nvPr/>
        </p:nvCxnSpPr>
        <p:spPr>
          <a:xfrm rot="10800000" flipH="1">
            <a:off x="3830475" y="4072686"/>
            <a:ext cx="1043400" cy="4800"/>
          </a:xfrm>
          <a:prstGeom prst="straightConnector1">
            <a:avLst/>
          </a:prstGeom>
          <a:noFill/>
          <a:ln w="19050" cap="flat" cmpd="sng">
            <a:solidFill>
              <a:srgbClr val="A6BFA5"/>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fade">
                                      <p:cBhvr>
                                        <p:cTn id="7" dur="1000"/>
                                        <p:tgtEl>
                                          <p:spTgt spid="3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8"/>
                                        </p:tgtEl>
                                        <p:attrNameLst>
                                          <p:attrName>style.visibility</p:attrName>
                                        </p:attrNameLst>
                                      </p:cBhvr>
                                      <p:to>
                                        <p:strVal val="visible"/>
                                      </p:to>
                                    </p:set>
                                    <p:animEffect transition="in" filter="fade">
                                      <p:cBhvr>
                                        <p:cTn id="12" dur="1000"/>
                                        <p:tgtEl>
                                          <p:spTgt spid="308"/>
                                        </p:tgtEl>
                                      </p:cBhvr>
                                    </p:animEffect>
                                  </p:childTnLst>
                                </p:cTn>
                              </p:par>
                              <p:par>
                                <p:cTn id="13" presetID="10" presetClass="entr" presetSubtype="0" fill="hold" nodeType="withEffect">
                                  <p:stCondLst>
                                    <p:cond delay="0"/>
                                  </p:stCondLst>
                                  <p:childTnLst>
                                    <p:set>
                                      <p:cBhvr>
                                        <p:cTn id="14" dur="1" fill="hold">
                                          <p:stCondLst>
                                            <p:cond delay="0"/>
                                          </p:stCondLst>
                                        </p:cTn>
                                        <p:tgtEl>
                                          <p:spTgt spid="309"/>
                                        </p:tgtEl>
                                        <p:attrNameLst>
                                          <p:attrName>style.visibility</p:attrName>
                                        </p:attrNameLst>
                                      </p:cBhvr>
                                      <p:to>
                                        <p:strVal val="visible"/>
                                      </p:to>
                                    </p:set>
                                    <p:animEffect transition="in" filter="fade">
                                      <p:cBhvr>
                                        <p:cTn id="15" dur="1000"/>
                                        <p:tgtEl>
                                          <p:spTgt spid="30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0"/>
                                        </p:tgtEl>
                                        <p:attrNameLst>
                                          <p:attrName>style.visibility</p:attrName>
                                        </p:attrNameLst>
                                      </p:cBhvr>
                                      <p:to>
                                        <p:strVal val="visible"/>
                                      </p:to>
                                    </p:set>
                                    <p:animEffect transition="in" filter="fade">
                                      <p:cBhvr>
                                        <p:cTn id="20" dur="1000"/>
                                        <p:tgtEl>
                                          <p:spTgt spid="310"/>
                                        </p:tgtEl>
                                      </p:cBhvr>
                                    </p:animEffect>
                                  </p:childTnLst>
                                </p:cTn>
                              </p:par>
                              <p:par>
                                <p:cTn id="21" presetID="10" presetClass="entr" presetSubtype="0" fill="hold" nodeType="withEffect">
                                  <p:stCondLst>
                                    <p:cond delay="0"/>
                                  </p:stCondLst>
                                  <p:childTnLst>
                                    <p:set>
                                      <p:cBhvr>
                                        <p:cTn id="22" dur="1" fill="hold">
                                          <p:stCondLst>
                                            <p:cond delay="0"/>
                                          </p:stCondLst>
                                        </p:cTn>
                                        <p:tgtEl>
                                          <p:spTgt spid="311"/>
                                        </p:tgtEl>
                                        <p:attrNameLst>
                                          <p:attrName>style.visibility</p:attrName>
                                        </p:attrNameLst>
                                      </p:cBhvr>
                                      <p:to>
                                        <p:strVal val="visible"/>
                                      </p:to>
                                    </p:set>
                                    <p:animEffect transition="in" filter="fade">
                                      <p:cBhvr>
                                        <p:cTn id="23" dur="1000"/>
                                        <p:tgtEl>
                                          <p:spTgt spid="3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12"/>
                                        </p:tgtEl>
                                        <p:attrNameLst>
                                          <p:attrName>style.visibility</p:attrName>
                                        </p:attrNameLst>
                                      </p:cBhvr>
                                      <p:to>
                                        <p:strVal val="visible"/>
                                      </p:to>
                                    </p:set>
                                    <p:animEffect transition="in" filter="fade">
                                      <p:cBhvr>
                                        <p:cTn id="28" dur="1000"/>
                                        <p:tgtEl>
                                          <p:spTgt spid="312"/>
                                        </p:tgtEl>
                                      </p:cBhvr>
                                    </p:animEffect>
                                  </p:childTnLst>
                                </p:cTn>
                              </p:par>
                              <p:par>
                                <p:cTn id="29" presetID="10" presetClass="entr" presetSubtype="0" fill="hold" nodeType="withEffect">
                                  <p:stCondLst>
                                    <p:cond delay="0"/>
                                  </p:stCondLst>
                                  <p:childTnLst>
                                    <p:set>
                                      <p:cBhvr>
                                        <p:cTn id="30" dur="1" fill="hold">
                                          <p:stCondLst>
                                            <p:cond delay="0"/>
                                          </p:stCondLst>
                                        </p:cTn>
                                        <p:tgtEl>
                                          <p:spTgt spid="313"/>
                                        </p:tgtEl>
                                        <p:attrNameLst>
                                          <p:attrName>style.visibility</p:attrName>
                                        </p:attrNameLst>
                                      </p:cBhvr>
                                      <p:to>
                                        <p:strVal val="visible"/>
                                      </p:to>
                                    </p:set>
                                    <p:animEffect transition="in" filter="fade">
                                      <p:cBhvr>
                                        <p:cTn id="31" dur="1000"/>
                                        <p:tgtEl>
                                          <p:spTgt spid="3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14"/>
                                        </p:tgtEl>
                                        <p:attrNameLst>
                                          <p:attrName>style.visibility</p:attrName>
                                        </p:attrNameLst>
                                      </p:cBhvr>
                                      <p:to>
                                        <p:strVal val="visible"/>
                                      </p:to>
                                    </p:set>
                                    <p:animEffect transition="in" filter="fade">
                                      <p:cBhvr>
                                        <p:cTn id="36" dur="1000"/>
                                        <p:tgtEl>
                                          <p:spTgt spid="314"/>
                                        </p:tgtEl>
                                      </p:cBhvr>
                                    </p:animEffect>
                                  </p:childTnLst>
                                </p:cTn>
                              </p:par>
                              <p:par>
                                <p:cTn id="37" presetID="10" presetClass="entr" presetSubtype="0" fill="hold" nodeType="withEffect">
                                  <p:stCondLst>
                                    <p:cond delay="0"/>
                                  </p:stCondLst>
                                  <p:childTnLst>
                                    <p:set>
                                      <p:cBhvr>
                                        <p:cTn id="38" dur="1" fill="hold">
                                          <p:stCondLst>
                                            <p:cond delay="0"/>
                                          </p:stCondLst>
                                        </p:cTn>
                                        <p:tgtEl>
                                          <p:spTgt spid="315"/>
                                        </p:tgtEl>
                                        <p:attrNameLst>
                                          <p:attrName>style.visibility</p:attrName>
                                        </p:attrNameLst>
                                      </p:cBhvr>
                                      <p:to>
                                        <p:strVal val="visible"/>
                                      </p:to>
                                    </p:set>
                                    <p:animEffect transition="in" filter="fade">
                                      <p:cBhvr>
                                        <p:cTn id="39" dur="10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6BFA5"/>
        </a:solidFill>
        <a:effectLst/>
      </p:bgPr>
    </p:bg>
    <p:spTree>
      <p:nvGrpSpPr>
        <p:cNvPr id="1" name="Shape 319"/>
        <p:cNvGrpSpPr/>
        <p:nvPr/>
      </p:nvGrpSpPr>
      <p:grpSpPr>
        <a:xfrm>
          <a:off x="0" y="0"/>
          <a:ext cx="0" cy="0"/>
          <a:chOff x="0" y="0"/>
          <a:chExt cx="0" cy="0"/>
        </a:xfrm>
      </p:grpSpPr>
      <p:sp>
        <p:nvSpPr>
          <p:cNvPr id="320" name="Google Shape;320;p48"/>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K-médoïdes</a:t>
            </a:r>
            <a:endParaRPr/>
          </a:p>
        </p:txBody>
      </p:sp>
      <p:sp>
        <p:nvSpPr>
          <p:cNvPr id="321" name="Google Shape;321;p48"/>
          <p:cNvSpPr txBox="1">
            <a:spLocks noGrp="1"/>
          </p:cNvSpPr>
          <p:nvPr>
            <p:ph type="subTitle" idx="1"/>
          </p:nvPr>
        </p:nvSpPr>
        <p:spPr>
          <a:xfrm>
            <a:off x="1244988" y="1897175"/>
            <a:ext cx="3008700" cy="4617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K-médoïdes</a:t>
            </a:r>
            <a:endParaRPr/>
          </a:p>
        </p:txBody>
      </p:sp>
      <p:sp>
        <p:nvSpPr>
          <p:cNvPr id="322" name="Google Shape;322;p48"/>
          <p:cNvSpPr txBox="1">
            <a:spLocks noGrp="1"/>
          </p:cNvSpPr>
          <p:nvPr>
            <p:ph type="subTitle" idx="2"/>
          </p:nvPr>
        </p:nvSpPr>
        <p:spPr>
          <a:xfrm>
            <a:off x="4463925" y="1897175"/>
            <a:ext cx="3338700" cy="8313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K-médoïdes est une variante de K-means, </a:t>
            </a:r>
            <a:r>
              <a:rPr lang="en">
                <a:solidFill>
                  <a:schemeClr val="dk1"/>
                </a:solidFill>
              </a:rPr>
              <a:t>on l‘utilise </a:t>
            </a:r>
            <a:r>
              <a:rPr lang="en"/>
              <a:t>pour rendre l’algorithme K-means plus robuste</a:t>
            </a:r>
            <a:endParaRPr/>
          </a:p>
        </p:txBody>
      </p:sp>
      <p:cxnSp>
        <p:nvCxnSpPr>
          <p:cNvPr id="323" name="Google Shape;323;p48"/>
          <p:cNvCxnSpPr/>
          <p:nvPr/>
        </p:nvCxnSpPr>
        <p:spPr>
          <a:xfrm rot="10800000" flipH="1">
            <a:off x="2090200" y="2426400"/>
            <a:ext cx="1043400" cy="4800"/>
          </a:xfrm>
          <a:prstGeom prst="straightConnector1">
            <a:avLst/>
          </a:prstGeom>
          <a:noFill/>
          <a:ln w="19050" cap="flat" cmpd="sng">
            <a:solidFill>
              <a:srgbClr val="A6BFA5"/>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1000"/>
                                        <p:tgtEl>
                                          <p:spTgt spid="320"/>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323"/>
                                        </p:tgtEl>
                                        <p:attrNameLst>
                                          <p:attrName>style.visibility</p:attrName>
                                        </p:attrNameLst>
                                      </p:cBhvr>
                                      <p:to>
                                        <p:strVal val="visible"/>
                                      </p:to>
                                    </p:set>
                                    <p:anim calcmode="lin" valueType="num">
                                      <p:cBhvr additive="base">
                                        <p:cTn id="11" dur="1000"/>
                                        <p:tgtEl>
                                          <p:spTgt spid="323"/>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 presetClass="entr" presetSubtype="2" fill="hold" nodeType="afterEffect">
                                  <p:stCondLst>
                                    <p:cond delay="0"/>
                                  </p:stCondLst>
                                  <p:childTnLst>
                                    <p:set>
                                      <p:cBhvr>
                                        <p:cTn id="14" dur="1" fill="hold">
                                          <p:stCondLst>
                                            <p:cond delay="0"/>
                                          </p:stCondLst>
                                        </p:cTn>
                                        <p:tgtEl>
                                          <p:spTgt spid="321"/>
                                        </p:tgtEl>
                                        <p:attrNameLst>
                                          <p:attrName>style.visibility</p:attrName>
                                        </p:attrNameLst>
                                      </p:cBhvr>
                                      <p:to>
                                        <p:strVal val="visible"/>
                                      </p:to>
                                    </p:set>
                                    <p:anim calcmode="lin" valueType="num">
                                      <p:cBhvr additive="base">
                                        <p:cTn id="15" dur="300"/>
                                        <p:tgtEl>
                                          <p:spTgt spid="321"/>
                                        </p:tgtEl>
                                        <p:attrNameLst>
                                          <p:attrName>ppt_x</p:attrName>
                                        </p:attrNameLst>
                                      </p:cBhvr>
                                      <p:tavLst>
                                        <p:tav tm="0">
                                          <p:val>
                                            <p:strVal val="#ppt_x+1"/>
                                          </p:val>
                                        </p:tav>
                                        <p:tav tm="100000">
                                          <p:val>
                                            <p:strVal val="#ppt_x"/>
                                          </p:val>
                                        </p:tav>
                                      </p:tavLst>
                                    </p:anim>
                                  </p:childTnLst>
                                </p:cTn>
                              </p:par>
                            </p:childTnLst>
                          </p:cTn>
                        </p:par>
                        <p:par>
                          <p:cTn id="16" fill="hold">
                            <p:stCondLst>
                              <p:cond delay="2300"/>
                            </p:stCondLst>
                            <p:childTnLst>
                              <p:par>
                                <p:cTn id="17" presetID="10" presetClass="entr" presetSubtype="0" fill="hold" nodeType="afterEffect">
                                  <p:stCondLst>
                                    <p:cond delay="0"/>
                                  </p:stCondLst>
                                  <p:childTnLst>
                                    <p:set>
                                      <p:cBhvr>
                                        <p:cTn id="18" dur="1" fill="hold">
                                          <p:stCondLst>
                                            <p:cond delay="0"/>
                                          </p:stCondLst>
                                        </p:cTn>
                                        <p:tgtEl>
                                          <p:spTgt spid="322"/>
                                        </p:tgtEl>
                                        <p:attrNameLst>
                                          <p:attrName>style.visibility</p:attrName>
                                        </p:attrNameLst>
                                      </p:cBhvr>
                                      <p:to>
                                        <p:strVal val="visible"/>
                                      </p:to>
                                    </p:set>
                                    <p:animEffect transition="in" filter="fade">
                                      <p:cBhvr>
                                        <p:cTn id="19" dur="2500"/>
                                        <p:tgtEl>
                                          <p:spTgt spid="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9"/>
          <p:cNvSpPr txBox="1">
            <a:spLocks noGrp="1"/>
          </p:cNvSpPr>
          <p:nvPr>
            <p:ph type="title"/>
          </p:nvPr>
        </p:nvSpPr>
        <p:spPr>
          <a:xfrm>
            <a:off x="5226600" y="1768321"/>
            <a:ext cx="3262500" cy="26475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a:solidFill>
                  <a:schemeClr val="lt1"/>
                </a:solidFill>
              </a:rPr>
              <a:t>Conception de notre système de recherche </a:t>
            </a:r>
            <a:endParaRPr>
              <a:solidFill>
                <a:schemeClr val="lt1"/>
              </a:solidFill>
            </a:endParaRPr>
          </a:p>
        </p:txBody>
      </p:sp>
      <p:sp>
        <p:nvSpPr>
          <p:cNvPr id="329" name="Google Shape;329;p49"/>
          <p:cNvSpPr txBox="1">
            <a:spLocks noGrp="1"/>
          </p:cNvSpPr>
          <p:nvPr>
            <p:ph type="title" idx="2"/>
          </p:nvPr>
        </p:nvSpPr>
        <p:spPr>
          <a:xfrm>
            <a:off x="5226600" y="983217"/>
            <a:ext cx="3262500" cy="800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02</a:t>
            </a:r>
            <a:endParaRPr/>
          </a:p>
        </p:txBody>
      </p:sp>
      <p:pic>
        <p:nvPicPr>
          <p:cNvPr id="330" name="Google Shape;330;p49"/>
          <p:cNvPicPr preferRelativeResize="0"/>
          <p:nvPr/>
        </p:nvPicPr>
        <p:blipFill>
          <a:blip r:embed="rId3">
            <a:alphaModFix/>
          </a:blip>
          <a:stretch>
            <a:fillRect/>
          </a:stretch>
        </p:blipFill>
        <p:spPr>
          <a:xfrm>
            <a:off x="0" y="1179238"/>
            <a:ext cx="4640100" cy="2785025"/>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0"/>
          <p:cNvSpPr txBox="1">
            <a:spLocks noGrp="1"/>
          </p:cNvSpPr>
          <p:nvPr>
            <p:ph type="title"/>
          </p:nvPr>
        </p:nvSpPr>
        <p:spPr>
          <a:xfrm>
            <a:off x="667500" y="559325"/>
            <a:ext cx="7809000" cy="5694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Le système de recherche de notre application</a:t>
            </a:r>
            <a:endParaRPr/>
          </a:p>
        </p:txBody>
      </p:sp>
      <p:pic>
        <p:nvPicPr>
          <p:cNvPr id="336" name="Google Shape;336;p50"/>
          <p:cNvPicPr preferRelativeResize="0"/>
          <p:nvPr/>
        </p:nvPicPr>
        <p:blipFill>
          <a:blip r:embed="rId3">
            <a:alphaModFix/>
          </a:blip>
          <a:stretch>
            <a:fillRect/>
          </a:stretch>
        </p:blipFill>
        <p:spPr>
          <a:xfrm>
            <a:off x="152400" y="1281125"/>
            <a:ext cx="8839200" cy="366935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p:cTn id="7" dur="1000"/>
                                        <p:tgtEl>
                                          <p:spTgt spid="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79"/>
        <p:cNvGrpSpPr/>
        <p:nvPr/>
      </p:nvGrpSpPr>
      <p:grpSpPr>
        <a:xfrm>
          <a:off x="0" y="0"/>
          <a:ext cx="0" cy="0"/>
          <a:chOff x="0" y="0"/>
          <a:chExt cx="0" cy="0"/>
        </a:xfrm>
      </p:grpSpPr>
      <p:sp>
        <p:nvSpPr>
          <p:cNvPr id="180" name="Google Shape;180;p33"/>
          <p:cNvSpPr txBox="1">
            <a:spLocks noGrp="1"/>
          </p:cNvSpPr>
          <p:nvPr>
            <p:ph type="title"/>
          </p:nvPr>
        </p:nvSpPr>
        <p:spPr>
          <a:xfrm>
            <a:off x="667500" y="571500"/>
            <a:ext cx="7809000" cy="44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Plan de présentation</a:t>
            </a:r>
            <a:endParaRPr/>
          </a:p>
        </p:txBody>
      </p:sp>
      <p:sp>
        <p:nvSpPr>
          <p:cNvPr id="181" name="Google Shape;181;p33"/>
          <p:cNvSpPr txBox="1">
            <a:spLocks noGrp="1"/>
          </p:cNvSpPr>
          <p:nvPr>
            <p:ph type="body" idx="1"/>
          </p:nvPr>
        </p:nvSpPr>
        <p:spPr>
          <a:xfrm>
            <a:off x="667500" y="1203425"/>
            <a:ext cx="5461800" cy="44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La présentation se déroulera comme suit : </a:t>
            </a:r>
            <a:endParaRPr/>
          </a:p>
          <a:p>
            <a:pPr marL="0" lvl="0" indent="0" algn="l" rtl="0">
              <a:spcBef>
                <a:spcPts val="1600"/>
              </a:spcBef>
              <a:spcAft>
                <a:spcPts val="1600"/>
              </a:spcAft>
              <a:buClr>
                <a:schemeClr val="dk1"/>
              </a:buClr>
              <a:buSzPts val="1100"/>
              <a:buFont typeface="Arial"/>
              <a:buNone/>
            </a:pPr>
            <a:r>
              <a:rPr lang="en"/>
              <a:t> </a:t>
            </a:r>
            <a:endParaRPr/>
          </a:p>
        </p:txBody>
      </p:sp>
      <p:sp>
        <p:nvSpPr>
          <p:cNvPr id="182" name="Google Shape;182;p33"/>
          <p:cNvSpPr/>
          <p:nvPr/>
        </p:nvSpPr>
        <p:spPr>
          <a:xfrm>
            <a:off x="4332225" y="1324500"/>
            <a:ext cx="3897300" cy="7071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3"/>
          <p:cNvSpPr/>
          <p:nvPr/>
        </p:nvSpPr>
        <p:spPr>
          <a:xfrm>
            <a:off x="4332225" y="2290800"/>
            <a:ext cx="3897300" cy="7071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a:off x="4332225" y="3236875"/>
            <a:ext cx="3897300" cy="7071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a:off x="4332225" y="4194900"/>
            <a:ext cx="3897300" cy="7071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3"/>
          <p:cNvSpPr txBox="1"/>
          <p:nvPr/>
        </p:nvSpPr>
        <p:spPr>
          <a:xfrm>
            <a:off x="4308850" y="2376775"/>
            <a:ext cx="3897300" cy="5694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Clr>
                <a:schemeClr val="dk1"/>
              </a:buClr>
              <a:buSzPts val="1100"/>
              <a:buFont typeface="Arial"/>
              <a:buNone/>
            </a:pPr>
            <a:r>
              <a:rPr lang="en" sz="2500" b="1">
                <a:solidFill>
                  <a:schemeClr val="lt1"/>
                </a:solidFill>
                <a:latin typeface="Playfair Display"/>
                <a:ea typeface="Playfair Display"/>
                <a:cs typeface="Playfair Display"/>
                <a:sym typeface="Playfair Display"/>
              </a:rPr>
              <a:t>2 - Conception du SRI</a:t>
            </a:r>
            <a:endParaRPr sz="2500">
              <a:latin typeface="Montserrat"/>
              <a:ea typeface="Montserrat"/>
              <a:cs typeface="Montserrat"/>
              <a:sym typeface="Montserrat"/>
            </a:endParaRPr>
          </a:p>
        </p:txBody>
      </p:sp>
      <p:sp>
        <p:nvSpPr>
          <p:cNvPr id="187" name="Google Shape;187;p33"/>
          <p:cNvSpPr txBox="1"/>
          <p:nvPr/>
        </p:nvSpPr>
        <p:spPr>
          <a:xfrm>
            <a:off x="4329125" y="3273600"/>
            <a:ext cx="3536100" cy="5694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Clr>
                <a:schemeClr val="dk1"/>
              </a:buClr>
              <a:buSzPts val="1100"/>
              <a:buFont typeface="Arial"/>
              <a:buNone/>
            </a:pPr>
            <a:r>
              <a:rPr lang="en" sz="2500" b="1">
                <a:solidFill>
                  <a:schemeClr val="lt1"/>
                </a:solidFill>
                <a:latin typeface="Playfair Display"/>
                <a:ea typeface="Playfair Display"/>
                <a:cs typeface="Playfair Display"/>
                <a:sym typeface="Playfair Display"/>
              </a:rPr>
              <a:t>3 - Realisation</a:t>
            </a:r>
            <a:endParaRPr>
              <a:latin typeface="Montserrat"/>
              <a:ea typeface="Montserrat"/>
              <a:cs typeface="Montserrat"/>
              <a:sym typeface="Montserrat"/>
            </a:endParaRPr>
          </a:p>
        </p:txBody>
      </p:sp>
      <p:sp>
        <p:nvSpPr>
          <p:cNvPr id="188" name="Google Shape;188;p33"/>
          <p:cNvSpPr txBox="1"/>
          <p:nvPr/>
        </p:nvSpPr>
        <p:spPr>
          <a:xfrm>
            <a:off x="4329125" y="4271100"/>
            <a:ext cx="3536100" cy="5694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Clr>
                <a:schemeClr val="dk1"/>
              </a:buClr>
              <a:buSzPts val="1100"/>
              <a:buFont typeface="Arial"/>
              <a:buNone/>
            </a:pPr>
            <a:r>
              <a:rPr lang="en" sz="2500" b="1">
                <a:solidFill>
                  <a:schemeClr val="lt1"/>
                </a:solidFill>
                <a:latin typeface="Playfair Display"/>
                <a:ea typeface="Playfair Display"/>
                <a:cs typeface="Playfair Display"/>
                <a:sym typeface="Playfair Display"/>
              </a:rPr>
              <a:t>4 - Conclusion</a:t>
            </a:r>
            <a:endParaRPr>
              <a:latin typeface="Montserrat"/>
              <a:ea typeface="Montserrat"/>
              <a:cs typeface="Montserrat"/>
              <a:sym typeface="Montserrat"/>
            </a:endParaRPr>
          </a:p>
        </p:txBody>
      </p:sp>
      <p:sp>
        <p:nvSpPr>
          <p:cNvPr id="189" name="Google Shape;189;p33"/>
          <p:cNvSpPr txBox="1"/>
          <p:nvPr/>
        </p:nvSpPr>
        <p:spPr>
          <a:xfrm>
            <a:off x="4329125" y="1393350"/>
            <a:ext cx="3536100" cy="5694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Clr>
                <a:schemeClr val="dk1"/>
              </a:buClr>
              <a:buSzPts val="1100"/>
              <a:buFont typeface="Arial"/>
              <a:buNone/>
            </a:pPr>
            <a:r>
              <a:rPr lang="en" sz="2500" b="1">
                <a:solidFill>
                  <a:schemeClr val="lt1"/>
                </a:solidFill>
                <a:latin typeface="Playfair Display"/>
                <a:ea typeface="Playfair Display"/>
                <a:cs typeface="Playfair Display"/>
                <a:sym typeface="Playfair Display"/>
              </a:rPr>
              <a:t>1 - Introduction</a:t>
            </a:r>
            <a:endParaRPr sz="2500" b="1">
              <a:solidFill>
                <a:schemeClr val="lt1"/>
              </a:solidFill>
              <a:latin typeface="Playfair Display"/>
              <a:ea typeface="Playfair Display"/>
              <a:cs typeface="Playfair Display"/>
              <a:sym typeface="Playfair Displ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1000"/>
                                        <p:tgtEl>
                                          <p:spTgt spid="182"/>
                                        </p:tgtEl>
                                      </p:cBhvr>
                                    </p:animEffect>
                                  </p:childTnLst>
                                </p:cTn>
                              </p:par>
                              <p:par>
                                <p:cTn id="8" presetID="10" presetClass="entr" presetSubtype="0" fill="hold"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3"/>
                                        </p:tgtEl>
                                        <p:attrNameLst>
                                          <p:attrName>style.visibility</p:attrName>
                                        </p:attrNameLst>
                                      </p:cBhvr>
                                      <p:to>
                                        <p:strVal val="visible"/>
                                      </p:to>
                                    </p:set>
                                    <p:animEffect transition="in" filter="fade">
                                      <p:cBhvr>
                                        <p:cTn id="15" dur="1000"/>
                                        <p:tgtEl>
                                          <p:spTgt spid="183"/>
                                        </p:tgtEl>
                                      </p:cBhvr>
                                    </p:animEffect>
                                  </p:childTnLst>
                                </p:cTn>
                              </p:par>
                              <p:par>
                                <p:cTn id="16" presetID="10" presetClass="entr" presetSubtype="0" fill="hold" nodeType="withEffect">
                                  <p:stCondLst>
                                    <p:cond delay="0"/>
                                  </p:stCondLst>
                                  <p:childTnLst>
                                    <p:set>
                                      <p:cBhvr>
                                        <p:cTn id="17" dur="1" fill="hold">
                                          <p:stCondLst>
                                            <p:cond delay="0"/>
                                          </p:stCondLst>
                                        </p:cTn>
                                        <p:tgtEl>
                                          <p:spTgt spid="186"/>
                                        </p:tgtEl>
                                        <p:attrNameLst>
                                          <p:attrName>style.visibility</p:attrName>
                                        </p:attrNameLst>
                                      </p:cBhvr>
                                      <p:to>
                                        <p:strVal val="visible"/>
                                      </p:to>
                                    </p:set>
                                    <p:animEffect transition="in" filter="fade">
                                      <p:cBhvr>
                                        <p:cTn id="18" dur="1000"/>
                                        <p:tgtEl>
                                          <p:spTgt spid="18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4"/>
                                        </p:tgtEl>
                                        <p:attrNameLst>
                                          <p:attrName>style.visibility</p:attrName>
                                        </p:attrNameLst>
                                      </p:cBhvr>
                                      <p:to>
                                        <p:strVal val="visible"/>
                                      </p:to>
                                    </p:set>
                                    <p:animEffect transition="in" filter="fade">
                                      <p:cBhvr>
                                        <p:cTn id="23" dur="1000"/>
                                        <p:tgtEl>
                                          <p:spTgt spid="184"/>
                                        </p:tgtEl>
                                      </p:cBhvr>
                                    </p:animEffect>
                                  </p:childTnLst>
                                </p:cTn>
                              </p:par>
                              <p:par>
                                <p:cTn id="24" presetID="10" presetClass="entr" presetSubtype="0" fill="hold" nodeType="withEffect">
                                  <p:stCondLst>
                                    <p:cond delay="0"/>
                                  </p:stCondLst>
                                  <p:childTnLst>
                                    <p:set>
                                      <p:cBhvr>
                                        <p:cTn id="25" dur="1" fill="hold">
                                          <p:stCondLst>
                                            <p:cond delay="0"/>
                                          </p:stCondLst>
                                        </p:cTn>
                                        <p:tgtEl>
                                          <p:spTgt spid="187"/>
                                        </p:tgtEl>
                                        <p:attrNameLst>
                                          <p:attrName>style.visibility</p:attrName>
                                        </p:attrNameLst>
                                      </p:cBhvr>
                                      <p:to>
                                        <p:strVal val="visible"/>
                                      </p:to>
                                    </p:set>
                                    <p:animEffect transition="in" filter="fade">
                                      <p:cBhvr>
                                        <p:cTn id="26" dur="1000"/>
                                        <p:tgtEl>
                                          <p:spTgt spid="18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5"/>
                                        </p:tgtEl>
                                        <p:attrNameLst>
                                          <p:attrName>style.visibility</p:attrName>
                                        </p:attrNameLst>
                                      </p:cBhvr>
                                      <p:to>
                                        <p:strVal val="visible"/>
                                      </p:to>
                                    </p:set>
                                    <p:animEffect transition="in" filter="fade">
                                      <p:cBhvr>
                                        <p:cTn id="31" dur="1000"/>
                                        <p:tgtEl>
                                          <p:spTgt spid="185"/>
                                        </p:tgtEl>
                                      </p:cBhvr>
                                    </p:animEffect>
                                  </p:childTnLst>
                                </p:cTn>
                              </p:par>
                              <p:par>
                                <p:cTn id="32" presetID="10" presetClass="entr" presetSubtype="0" fill="hold" nodeType="withEffect">
                                  <p:stCondLst>
                                    <p:cond delay="0"/>
                                  </p:stCondLst>
                                  <p:childTnLst>
                                    <p:set>
                                      <p:cBhvr>
                                        <p:cTn id="33" dur="1" fill="hold">
                                          <p:stCondLst>
                                            <p:cond delay="0"/>
                                          </p:stCondLst>
                                        </p:cTn>
                                        <p:tgtEl>
                                          <p:spTgt spid="188"/>
                                        </p:tgtEl>
                                        <p:attrNameLst>
                                          <p:attrName>style.visibility</p:attrName>
                                        </p:attrNameLst>
                                      </p:cBhvr>
                                      <p:to>
                                        <p:strVal val="visible"/>
                                      </p:to>
                                    </p:set>
                                    <p:animEffect transition="in" filter="fade">
                                      <p:cBhvr>
                                        <p:cTn id="34" dur="10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1"/>
          <p:cNvSpPr txBox="1">
            <a:spLocks noGrp="1"/>
          </p:cNvSpPr>
          <p:nvPr>
            <p:ph type="title"/>
          </p:nvPr>
        </p:nvSpPr>
        <p:spPr>
          <a:xfrm>
            <a:off x="667500" y="332455"/>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L’approche de la recherche standard</a:t>
            </a:r>
            <a:endParaRPr/>
          </a:p>
        </p:txBody>
      </p:sp>
      <p:sp>
        <p:nvSpPr>
          <p:cNvPr id="342" name="Google Shape;342;p51"/>
          <p:cNvSpPr/>
          <p:nvPr/>
        </p:nvSpPr>
        <p:spPr>
          <a:xfrm>
            <a:off x="0" y="0"/>
            <a:ext cx="658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1"/>
          <p:cNvSpPr/>
          <p:nvPr/>
        </p:nvSpPr>
        <p:spPr>
          <a:xfrm>
            <a:off x="8476500" y="0"/>
            <a:ext cx="658200" cy="516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1"/>
          <p:cNvSpPr txBox="1"/>
          <p:nvPr/>
        </p:nvSpPr>
        <p:spPr>
          <a:xfrm>
            <a:off x="1141950" y="1071125"/>
            <a:ext cx="6850800" cy="286229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600" dirty="0">
                <a:latin typeface="Montserrat"/>
                <a:ea typeface="Montserrat"/>
                <a:cs typeface="Montserrat"/>
                <a:sym typeface="Montserrat"/>
              </a:rPr>
              <a:t>Elle renvoi des résultats qui contiennent au moin un mot de la requête  ordonnée selon le score d'ordonnancement basé sur la somme des  fonctions de similarités suivantes :</a:t>
            </a:r>
            <a:endParaRPr sz="1600" dirty="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600" dirty="0">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sz="1100" b="1" i="1" dirty="0">
                <a:latin typeface="Montserrat Medium"/>
                <a:ea typeface="Montserrat Medium"/>
                <a:cs typeface="Montserrat Medium"/>
                <a:sym typeface="Montserrat Medium"/>
              </a:rPr>
              <a:t>Score_Ordonnancement(M) = Score_Similarité(Q, M) * W1 + </a:t>
            </a:r>
            <a:r>
              <a:rPr lang="en" sz="1100" b="1" i="1" dirty="0" smtClean="0">
                <a:latin typeface="Montserrat Medium"/>
                <a:ea typeface="Montserrat Medium"/>
                <a:cs typeface="Montserrat Medium"/>
                <a:sym typeface="Montserrat Medium"/>
              </a:rPr>
              <a:t>Score_Géolocalisation(M</a:t>
            </a:r>
            <a:r>
              <a:rPr lang="en" sz="1100" b="1" i="1" dirty="0">
                <a:latin typeface="Montserrat Medium"/>
                <a:ea typeface="Montserrat Medium"/>
                <a:cs typeface="Montserrat Medium"/>
                <a:sym typeface="Montserrat Medium"/>
              </a:rPr>
              <a:t>) * W2 + </a:t>
            </a:r>
            <a:r>
              <a:rPr lang="en" sz="1100" b="1" i="1" dirty="0" smtClean="0">
                <a:latin typeface="Montserrat Medium"/>
                <a:ea typeface="Montserrat Medium"/>
                <a:cs typeface="Montserrat Medium"/>
                <a:sym typeface="Montserrat Medium"/>
              </a:rPr>
              <a:t> </a:t>
            </a:r>
            <a:r>
              <a:rPr lang="en" sz="1100" b="1" i="1" dirty="0">
                <a:latin typeface="Montserrat Medium"/>
                <a:ea typeface="Montserrat Medium"/>
                <a:cs typeface="Montserrat Medium"/>
                <a:sym typeface="Montserrat Medium"/>
              </a:rPr>
              <a:t>Score_Notation(M) * W3 + </a:t>
            </a:r>
            <a:r>
              <a:rPr lang="en" sz="1100" b="1" i="1" dirty="0" smtClean="0">
                <a:latin typeface="Montserrat Medium"/>
                <a:ea typeface="Montserrat Medium"/>
                <a:cs typeface="Montserrat Medium"/>
                <a:sym typeface="Montserrat Medium"/>
              </a:rPr>
              <a:t>Score_Comment(M</a:t>
            </a:r>
            <a:r>
              <a:rPr lang="en" sz="1100" b="1" i="1" dirty="0">
                <a:latin typeface="Montserrat Medium"/>
                <a:ea typeface="Montserrat Medium"/>
                <a:cs typeface="Montserrat Medium"/>
                <a:sym typeface="Montserrat Medium"/>
              </a:rPr>
              <a:t>) * W4 </a:t>
            </a:r>
            <a:endParaRPr sz="1100" b="1" i="1" dirty="0">
              <a:latin typeface="Montserrat Medium"/>
              <a:ea typeface="Montserrat Medium"/>
              <a:cs typeface="Montserrat Medium"/>
              <a:sym typeface="Montserrat Medium"/>
            </a:endParaRPr>
          </a:p>
          <a:p>
            <a:pPr marL="0" lvl="0" indent="0" algn="l" rtl="0">
              <a:spcBef>
                <a:spcPts val="0"/>
              </a:spcBef>
              <a:spcAft>
                <a:spcPts val="0"/>
              </a:spcAft>
              <a:buClr>
                <a:schemeClr val="dk1"/>
              </a:buClr>
              <a:buSzPts val="1100"/>
              <a:buFont typeface="Arial"/>
              <a:buNone/>
            </a:pPr>
            <a:endParaRPr sz="1200" i="1" dirty="0">
              <a:latin typeface="Montserrat Medium"/>
              <a:ea typeface="Montserrat Medium"/>
              <a:cs typeface="Montserrat Medium"/>
              <a:sym typeface="Montserrat Medium"/>
            </a:endParaRPr>
          </a:p>
          <a:p>
            <a:pPr marL="0" lvl="0" indent="0" algn="l" rtl="0">
              <a:spcBef>
                <a:spcPts val="0"/>
              </a:spcBef>
              <a:spcAft>
                <a:spcPts val="0"/>
              </a:spcAft>
              <a:buClr>
                <a:schemeClr val="dk1"/>
              </a:buClr>
              <a:buSzPts val="1100"/>
              <a:buFont typeface="Arial"/>
              <a:buNone/>
            </a:pPr>
            <a:r>
              <a:rPr lang="en" sz="1200" i="1" dirty="0" smtClean="0">
                <a:latin typeface="Montserrat Medium"/>
                <a:ea typeface="Montserrat Medium"/>
                <a:cs typeface="Montserrat Medium"/>
                <a:sym typeface="Montserrat Medium"/>
              </a:rPr>
              <a:t>Avec :</a:t>
            </a:r>
          </a:p>
          <a:p>
            <a:pPr marL="0" lvl="0" indent="0" algn="l" rtl="0">
              <a:spcBef>
                <a:spcPts val="0"/>
              </a:spcBef>
              <a:spcAft>
                <a:spcPts val="0"/>
              </a:spcAft>
              <a:buClr>
                <a:schemeClr val="dk1"/>
              </a:buClr>
              <a:buSzPts val="1100"/>
              <a:buFont typeface="Arial"/>
              <a:buNone/>
            </a:pPr>
            <a:r>
              <a:rPr lang="en" sz="1100" i="1" dirty="0" smtClean="0">
                <a:solidFill>
                  <a:schemeClr val="dk1"/>
                </a:solidFill>
                <a:latin typeface="Montserrat Medium"/>
                <a:ea typeface="Montserrat Medium"/>
                <a:cs typeface="Montserrat Medium"/>
                <a:sym typeface="Montserrat Medium"/>
              </a:rPr>
              <a:t>	Score_Similarité(Q</a:t>
            </a:r>
            <a:r>
              <a:rPr lang="en" sz="1100" i="1" dirty="0">
                <a:solidFill>
                  <a:schemeClr val="dk1"/>
                </a:solidFill>
                <a:latin typeface="Montserrat Medium"/>
                <a:ea typeface="Montserrat Medium"/>
                <a:cs typeface="Montserrat Medium"/>
                <a:sym typeface="Montserrat Medium"/>
              </a:rPr>
              <a:t>, M) ,</a:t>
            </a:r>
            <a:r>
              <a:rPr lang="en" sz="1100" i="1" dirty="0">
                <a:latin typeface="Montserrat Medium"/>
                <a:ea typeface="Montserrat Medium"/>
                <a:cs typeface="Montserrat Medium"/>
                <a:sym typeface="Montserrat Medium"/>
              </a:rPr>
              <a:t> Score_Géolocalisation(M), Score_Notation(M), </a:t>
            </a:r>
            <a:r>
              <a:rPr lang="en" sz="1100" i="1" dirty="0" smtClean="0">
                <a:latin typeface="Montserrat Medium"/>
                <a:ea typeface="Montserrat Medium"/>
                <a:cs typeface="Montserrat Medium"/>
                <a:sym typeface="Montserrat Medium"/>
              </a:rPr>
              <a:t>	Score_Comment(M</a:t>
            </a:r>
            <a:r>
              <a:rPr lang="en" sz="1100" i="1" dirty="0">
                <a:latin typeface="Montserrat Medium"/>
                <a:ea typeface="Montserrat Medium"/>
                <a:cs typeface="Montserrat Medium"/>
                <a:sym typeface="Montserrat Medium"/>
              </a:rPr>
              <a:t>) ∈ [0, 1] et ∑𝑊𝑖 = 1 </a:t>
            </a:r>
            <a:r>
              <a:rPr lang="en" sz="1100" i="1" dirty="0" smtClean="0">
                <a:latin typeface="Montserrat Medium"/>
                <a:ea typeface="Montserrat Medium"/>
                <a:cs typeface="Montserrat Medium"/>
                <a:sym typeface="Montserrat Medium"/>
              </a:rPr>
              <a:t> et </a:t>
            </a:r>
            <a:r>
              <a:rPr lang="en" sz="1100" i="1" dirty="0">
                <a:latin typeface="Montserrat Medium"/>
                <a:ea typeface="Montserrat Medium"/>
                <a:cs typeface="Montserrat Medium"/>
                <a:sym typeface="Montserrat Medium"/>
              </a:rPr>
              <a:t>W1&gt;W2  &gt; (W3=W4)</a:t>
            </a:r>
            <a:endParaRPr sz="1100" i="1" dirty="0">
              <a:latin typeface="Montserrat Medium"/>
              <a:ea typeface="Montserrat Medium"/>
              <a:cs typeface="Montserrat Medium"/>
              <a:sym typeface="Montserrat Medium"/>
            </a:endParaRPr>
          </a:p>
          <a:p>
            <a:pPr marL="0" lvl="0" indent="0" algn="l" rtl="0">
              <a:spcBef>
                <a:spcPts val="0"/>
              </a:spcBef>
              <a:spcAft>
                <a:spcPts val="0"/>
              </a:spcAft>
              <a:buClr>
                <a:schemeClr val="dk1"/>
              </a:buClr>
              <a:buSzPts val="1100"/>
              <a:buFont typeface="Arial"/>
              <a:buNone/>
            </a:pPr>
            <a:endParaRPr sz="1600" i="1" dirty="0">
              <a:latin typeface="Montserrat Medium"/>
              <a:ea typeface="Montserrat Medium"/>
              <a:cs typeface="Montserrat Medium"/>
              <a:sym typeface="Montserrat Medium"/>
            </a:endParaRPr>
          </a:p>
          <a:p>
            <a:pPr marL="0" lvl="0" indent="0" algn="l" rtl="0">
              <a:spcBef>
                <a:spcPts val="0"/>
              </a:spcBef>
              <a:spcAft>
                <a:spcPts val="0"/>
              </a:spcAft>
              <a:buClr>
                <a:schemeClr val="dk1"/>
              </a:buClr>
              <a:buSzPts val="1100"/>
              <a:buFont typeface="Arial"/>
              <a:buNone/>
            </a:pPr>
            <a:r>
              <a:rPr lang="en" sz="1200" i="1" dirty="0">
                <a:latin typeface="Montserrat Medium"/>
                <a:ea typeface="Montserrat Medium"/>
                <a:cs typeface="Montserrat Medium"/>
                <a:sym typeface="Montserrat Medium"/>
              </a:rPr>
              <a:t>M représente un magasin.</a:t>
            </a:r>
            <a:endParaRPr sz="1200" i="1" dirty="0">
              <a:latin typeface="Montserrat Medium"/>
              <a:ea typeface="Montserrat Medium"/>
              <a:cs typeface="Montserrat Medium"/>
              <a:sym typeface="Montserrat Medium"/>
            </a:endParaRPr>
          </a:p>
          <a:p>
            <a:pPr marL="0" lvl="0" indent="0" algn="l" rtl="0">
              <a:spcBef>
                <a:spcPts val="0"/>
              </a:spcBef>
              <a:spcAft>
                <a:spcPts val="0"/>
              </a:spcAft>
              <a:buClr>
                <a:schemeClr val="dk1"/>
              </a:buClr>
              <a:buSzPts val="1100"/>
              <a:buFont typeface="Arial"/>
              <a:buNone/>
            </a:pPr>
            <a:r>
              <a:rPr lang="en" sz="1200" i="1" dirty="0">
                <a:latin typeface="Montserrat Medium"/>
                <a:ea typeface="Montserrat Medium"/>
                <a:cs typeface="Montserrat Medium"/>
                <a:sym typeface="Montserrat Medium"/>
              </a:rPr>
              <a:t>Q </a:t>
            </a:r>
            <a:r>
              <a:rPr lang="en" sz="1200" i="1" dirty="0">
                <a:solidFill>
                  <a:schemeClr val="dk1"/>
                </a:solidFill>
                <a:latin typeface="Montserrat Medium"/>
                <a:ea typeface="Montserrat Medium"/>
                <a:cs typeface="Montserrat Medium"/>
                <a:sym typeface="Montserrat Medium"/>
              </a:rPr>
              <a:t>représente</a:t>
            </a:r>
            <a:r>
              <a:rPr lang="en" sz="1200" i="1" dirty="0">
                <a:latin typeface="Montserrat Medium"/>
                <a:ea typeface="Montserrat Medium"/>
                <a:cs typeface="Montserrat Medium"/>
                <a:sym typeface="Montserrat Medium"/>
              </a:rPr>
              <a:t> les mots de la  requête.</a:t>
            </a:r>
            <a:endParaRPr sz="1200" i="1" dirty="0">
              <a:latin typeface="Montserrat Medium"/>
              <a:ea typeface="Montserrat Medium"/>
              <a:cs typeface="Montserrat Medium"/>
              <a:sym typeface="Montserrat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4"/>
                                        </p:tgtEl>
                                        <p:attrNameLst>
                                          <p:attrName>style.visibility</p:attrName>
                                        </p:attrNameLst>
                                      </p:cBhvr>
                                      <p:to>
                                        <p:strVal val="visible"/>
                                      </p:to>
                                    </p:set>
                                    <p:animEffect transition="in" filter="fade">
                                      <p:cBhvr>
                                        <p:cTn id="11" dur="10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2"/>
          <p:cNvSpPr txBox="1">
            <a:spLocks noGrp="1"/>
          </p:cNvSpPr>
          <p:nvPr>
            <p:ph type="title"/>
          </p:nvPr>
        </p:nvSpPr>
        <p:spPr>
          <a:xfrm>
            <a:off x="667500" y="332455"/>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Recommandation par expansion</a:t>
            </a:r>
            <a:endParaRPr/>
          </a:p>
        </p:txBody>
      </p:sp>
      <p:sp>
        <p:nvSpPr>
          <p:cNvPr id="350" name="Google Shape;350;p52"/>
          <p:cNvSpPr/>
          <p:nvPr/>
        </p:nvSpPr>
        <p:spPr>
          <a:xfrm>
            <a:off x="0" y="0"/>
            <a:ext cx="658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2"/>
          <p:cNvSpPr/>
          <p:nvPr/>
        </p:nvSpPr>
        <p:spPr>
          <a:xfrm>
            <a:off x="8476500" y="0"/>
            <a:ext cx="658200" cy="516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2"/>
          <p:cNvSpPr txBox="1"/>
          <p:nvPr/>
        </p:nvSpPr>
        <p:spPr>
          <a:xfrm>
            <a:off x="766050" y="972650"/>
            <a:ext cx="7587900" cy="377792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500" dirty="0">
                <a:latin typeface="Montserrat"/>
                <a:ea typeface="Montserrat"/>
                <a:cs typeface="Montserrat"/>
                <a:sym typeface="Montserrat"/>
              </a:rPr>
              <a:t>elle renvoi des résultats qui contiennent au moin un mot des mots des produits des magasins de la recherche standard visité par le même visiteur ordonnée selon le score d'ordonnancement basé sur les fonctions  de similarités suivantes :</a:t>
            </a:r>
            <a:endParaRPr sz="1500" dirty="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500" dirty="0">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sz="1100" b="1" dirty="0" smtClean="0">
                <a:solidFill>
                  <a:schemeClr val="accent5">
                    <a:lumMod val="95000"/>
                    <a:lumOff val="5000"/>
                  </a:schemeClr>
                </a:solidFill>
                <a:latin typeface="Montserrat Medium"/>
                <a:ea typeface="Montserrat Medium"/>
                <a:cs typeface="Montserrat Medium"/>
                <a:sym typeface="Montserrat Medium"/>
              </a:rPr>
              <a:t>Le Score_Similarité_Expansion(Q',M) = </a:t>
            </a:r>
          </a:p>
          <a:p>
            <a:pPr marL="0" lvl="0" indent="0" algn="ctr" rtl="0">
              <a:spcBef>
                <a:spcPts val="0"/>
              </a:spcBef>
              <a:spcAft>
                <a:spcPts val="0"/>
              </a:spcAft>
              <a:buClr>
                <a:schemeClr val="dk1"/>
              </a:buClr>
              <a:buSzPts val="1100"/>
              <a:buFont typeface="Arial"/>
              <a:buNone/>
            </a:pPr>
            <a:r>
              <a:rPr lang="en" sz="1100" b="1" dirty="0" smtClean="0">
                <a:solidFill>
                  <a:schemeClr val="accent5">
                    <a:lumMod val="95000"/>
                    <a:lumOff val="5000"/>
                  </a:schemeClr>
                </a:solidFill>
                <a:latin typeface="Montserrat Medium"/>
                <a:ea typeface="Montserrat Medium"/>
                <a:cs typeface="Montserrat Medium"/>
                <a:sym typeface="Montserrat Medium"/>
              </a:rPr>
              <a:t>   Score_Similarité(Q,M)  * P1+Score_Similarité(Q',M) * P2  +Score_Catégorie(Q',M) * P3</a:t>
            </a:r>
            <a:r>
              <a:rPr lang="en" sz="1100" dirty="0" smtClean="0">
                <a:solidFill>
                  <a:schemeClr val="dk1"/>
                </a:solidFill>
                <a:latin typeface="Montserrat Medium"/>
                <a:ea typeface="Montserrat Medium"/>
                <a:cs typeface="Montserrat Medium"/>
                <a:sym typeface="Montserrat Medium"/>
              </a:rPr>
              <a:t> </a:t>
            </a:r>
            <a:endParaRPr sz="1100" dirty="0" smtClean="0">
              <a:latin typeface="Montserrat Medium"/>
              <a:ea typeface="Montserrat Medium"/>
              <a:cs typeface="Montserrat Medium"/>
              <a:sym typeface="Montserrat Medium"/>
            </a:endParaRPr>
          </a:p>
          <a:p>
            <a:pPr marL="0" lvl="0" indent="0" algn="l" rtl="0">
              <a:spcBef>
                <a:spcPts val="0"/>
              </a:spcBef>
              <a:spcAft>
                <a:spcPts val="0"/>
              </a:spcAft>
              <a:buClr>
                <a:schemeClr val="dk1"/>
              </a:buClr>
              <a:buSzPts val="1100"/>
              <a:buFont typeface="Arial"/>
              <a:buNone/>
            </a:pPr>
            <a:endParaRPr sz="1200" dirty="0" smtClean="0">
              <a:latin typeface="Montserrat Medium"/>
              <a:ea typeface="Montserrat Medium"/>
              <a:cs typeface="Montserrat Medium"/>
              <a:sym typeface="Montserrat Medium"/>
            </a:endParaRPr>
          </a:p>
          <a:p>
            <a:pPr marL="0" lvl="0" indent="0" algn="l" rtl="0">
              <a:spcBef>
                <a:spcPts val="0"/>
              </a:spcBef>
              <a:spcAft>
                <a:spcPts val="0"/>
              </a:spcAft>
              <a:buClr>
                <a:schemeClr val="dk1"/>
              </a:buClr>
              <a:buSzPts val="1100"/>
              <a:buFont typeface="Arial"/>
              <a:buNone/>
            </a:pPr>
            <a:r>
              <a:rPr lang="en" sz="1200" dirty="0" smtClean="0">
                <a:latin typeface="Montserrat Medium"/>
                <a:ea typeface="Montserrat Medium"/>
                <a:cs typeface="Montserrat Medium"/>
                <a:sym typeface="Montserrat Medium"/>
              </a:rPr>
              <a:t>Avec :</a:t>
            </a:r>
          </a:p>
          <a:p>
            <a:pPr lvl="0">
              <a:buClr>
                <a:schemeClr val="dk1"/>
              </a:buClr>
              <a:buSzPts val="1100"/>
            </a:pPr>
            <a:r>
              <a:rPr lang="en" sz="1200" dirty="0">
                <a:latin typeface="Montserrat Medium"/>
                <a:ea typeface="Montserrat Medium"/>
                <a:cs typeface="Montserrat Medium"/>
                <a:sym typeface="Montserrat Medium"/>
              </a:rPr>
              <a:t> </a:t>
            </a:r>
            <a:r>
              <a:rPr lang="en" sz="1200" dirty="0" smtClean="0">
                <a:latin typeface="Montserrat Medium"/>
                <a:ea typeface="Montserrat Medium"/>
                <a:cs typeface="Montserrat Medium"/>
                <a:sym typeface="Montserrat Medium"/>
              </a:rPr>
              <a:t>        </a:t>
            </a:r>
            <a:r>
              <a:rPr lang="en" sz="1050" dirty="0" smtClean="0">
                <a:latin typeface="Montserrat Medium"/>
                <a:ea typeface="Montserrat Medium"/>
                <a:cs typeface="Montserrat Medium"/>
                <a:sym typeface="Montserrat Medium"/>
              </a:rPr>
              <a:t>Score_Similarité_Expansion(Q</a:t>
            </a:r>
            <a:r>
              <a:rPr lang="en" sz="1050" dirty="0">
                <a:latin typeface="Montserrat Medium"/>
                <a:ea typeface="Montserrat Medium"/>
                <a:cs typeface="Montserrat Medium"/>
                <a:sym typeface="Montserrat Medium"/>
              </a:rPr>
              <a:t>',M) ∈ [0, 1] et </a:t>
            </a:r>
            <a:r>
              <a:rPr lang="en" sz="1050" i="1" dirty="0">
                <a:solidFill>
                  <a:schemeClr val="dk1"/>
                </a:solidFill>
                <a:latin typeface="Montserrat Medium"/>
                <a:ea typeface="Montserrat Medium"/>
                <a:cs typeface="Montserrat Medium"/>
                <a:sym typeface="Montserrat Medium"/>
              </a:rPr>
              <a:t>∑</a:t>
            </a:r>
            <a:r>
              <a:rPr lang="en" sz="1050" dirty="0">
                <a:latin typeface="Montserrat Medium"/>
                <a:ea typeface="Montserrat Medium"/>
                <a:cs typeface="Montserrat Medium"/>
                <a:sym typeface="Montserrat Medium"/>
              </a:rPr>
              <a:t>𝑃𝑖 = 1 et P1&gt;P2&gt;P3</a:t>
            </a:r>
            <a:endParaRPr sz="1050" dirty="0">
              <a:latin typeface="Montserrat Medium"/>
              <a:ea typeface="Montserrat Medium"/>
              <a:cs typeface="Montserrat Medium"/>
              <a:sym typeface="Montserrat Medium"/>
            </a:endParaRPr>
          </a:p>
          <a:p>
            <a:pPr marL="0" lvl="0" indent="0" algn="l" rtl="0">
              <a:spcBef>
                <a:spcPts val="0"/>
              </a:spcBef>
              <a:spcAft>
                <a:spcPts val="0"/>
              </a:spcAft>
              <a:buClr>
                <a:schemeClr val="dk1"/>
              </a:buClr>
              <a:buSzPts val="1100"/>
              <a:buFont typeface="Arial"/>
              <a:buNone/>
            </a:pPr>
            <a:r>
              <a:rPr lang="en" sz="1050" dirty="0" smtClean="0">
                <a:latin typeface="Montserrat Medium"/>
                <a:ea typeface="Montserrat Medium"/>
                <a:cs typeface="Montserrat Medium"/>
                <a:sym typeface="Montserrat Medium"/>
              </a:rPr>
              <a:t>	</a:t>
            </a:r>
          </a:p>
          <a:p>
            <a:pPr marL="0" lvl="0" indent="0" algn="l" rtl="0">
              <a:spcBef>
                <a:spcPts val="0"/>
              </a:spcBef>
              <a:spcAft>
                <a:spcPts val="0"/>
              </a:spcAft>
              <a:buClr>
                <a:schemeClr val="dk1"/>
              </a:buClr>
              <a:buSzPts val="1100"/>
              <a:buFont typeface="Arial"/>
              <a:buNone/>
            </a:pPr>
            <a:endParaRPr lang="en" sz="1050" dirty="0" smtClean="0">
              <a:latin typeface="Montserrat Medium"/>
              <a:ea typeface="Montserrat Medium"/>
              <a:cs typeface="Montserrat Medium"/>
              <a:sym typeface="Montserrat Medium"/>
            </a:endParaRPr>
          </a:p>
          <a:p>
            <a:pPr marL="0" lvl="0" indent="0" algn="ctr" rtl="0">
              <a:spcBef>
                <a:spcPts val="0"/>
              </a:spcBef>
              <a:spcAft>
                <a:spcPts val="0"/>
              </a:spcAft>
              <a:buClr>
                <a:schemeClr val="dk1"/>
              </a:buClr>
              <a:buSzPts val="1100"/>
              <a:buFont typeface="Arial"/>
              <a:buNone/>
            </a:pPr>
            <a:r>
              <a:rPr lang="en" sz="1050" b="1" dirty="0" smtClean="0">
                <a:latin typeface="Montserrat Medium"/>
                <a:ea typeface="Montserrat Medium"/>
                <a:cs typeface="Montserrat Medium"/>
                <a:sym typeface="Montserrat Medium"/>
              </a:rPr>
              <a:t>Score_ordonnancement(M</a:t>
            </a:r>
            <a:r>
              <a:rPr lang="en" sz="1050" b="1" dirty="0">
                <a:latin typeface="Montserrat Medium"/>
                <a:ea typeface="Montserrat Medium"/>
                <a:cs typeface="Montserrat Medium"/>
                <a:sym typeface="Montserrat Medium"/>
              </a:rPr>
              <a:t>) = Score_Similarité_Expansion(Q', M) * W1 + </a:t>
            </a:r>
            <a:r>
              <a:rPr lang="en" sz="1050" b="1" dirty="0" smtClean="0">
                <a:latin typeface="Montserrat Medium"/>
                <a:ea typeface="Montserrat Medium"/>
                <a:cs typeface="Montserrat Medium"/>
                <a:sym typeface="Montserrat Medium"/>
              </a:rPr>
              <a:t>Score_géolocalisation(M</a:t>
            </a:r>
            <a:r>
              <a:rPr lang="en" sz="1050" b="1" dirty="0">
                <a:latin typeface="Montserrat Medium"/>
                <a:ea typeface="Montserrat Medium"/>
                <a:cs typeface="Montserrat Medium"/>
                <a:sym typeface="Montserrat Medium"/>
              </a:rPr>
              <a:t>) * </a:t>
            </a:r>
            <a:r>
              <a:rPr lang="en" sz="1050" b="1" dirty="0" smtClean="0">
                <a:latin typeface="Montserrat Medium"/>
                <a:ea typeface="Montserrat Medium"/>
                <a:cs typeface="Montserrat Medium"/>
                <a:sym typeface="Montserrat Medium"/>
              </a:rPr>
              <a:t>W2+Score_Notation(M</a:t>
            </a:r>
            <a:r>
              <a:rPr lang="en" sz="1050" b="1" dirty="0">
                <a:latin typeface="Montserrat Medium"/>
                <a:ea typeface="Montserrat Medium"/>
                <a:cs typeface="Montserrat Medium"/>
                <a:sym typeface="Montserrat Medium"/>
              </a:rPr>
              <a:t>) * W3 +</a:t>
            </a:r>
            <a:r>
              <a:rPr lang="en" sz="1050" b="1" dirty="0" smtClean="0">
                <a:latin typeface="Montserrat Medium"/>
                <a:ea typeface="Montserrat Medium"/>
                <a:cs typeface="Montserrat Medium"/>
                <a:sym typeface="Montserrat Medium"/>
              </a:rPr>
              <a:t>  </a:t>
            </a:r>
            <a:r>
              <a:rPr lang="en" sz="1050" b="1" dirty="0">
                <a:latin typeface="Montserrat Medium"/>
                <a:ea typeface="Montserrat Medium"/>
                <a:cs typeface="Montserrat Medium"/>
                <a:sym typeface="Montserrat Medium"/>
              </a:rPr>
              <a:t>Score_Comment(M) * W4 </a:t>
            </a:r>
            <a:endParaRPr sz="1050" b="1" dirty="0">
              <a:latin typeface="Montserrat Medium"/>
              <a:ea typeface="Montserrat Medium"/>
              <a:cs typeface="Montserrat Medium"/>
              <a:sym typeface="Montserrat Medium"/>
            </a:endParaRPr>
          </a:p>
          <a:p>
            <a:pPr marL="0" lvl="0" indent="0" algn="l" rtl="0">
              <a:spcBef>
                <a:spcPts val="0"/>
              </a:spcBef>
              <a:spcAft>
                <a:spcPts val="0"/>
              </a:spcAft>
              <a:buClr>
                <a:schemeClr val="dk1"/>
              </a:buClr>
              <a:buSzPts val="1100"/>
              <a:buFont typeface="Arial"/>
              <a:buNone/>
            </a:pPr>
            <a:endParaRPr lang="en" sz="1200" dirty="0" smtClean="0">
              <a:latin typeface="Montserrat Medium"/>
              <a:ea typeface="Montserrat Medium"/>
              <a:cs typeface="Montserrat Medium"/>
              <a:sym typeface="Montserrat Medium"/>
            </a:endParaRPr>
          </a:p>
          <a:p>
            <a:pPr marL="0" lvl="0" indent="0" algn="l" rtl="0">
              <a:spcBef>
                <a:spcPts val="0"/>
              </a:spcBef>
              <a:spcAft>
                <a:spcPts val="0"/>
              </a:spcAft>
              <a:buClr>
                <a:schemeClr val="dk1"/>
              </a:buClr>
              <a:buSzPts val="1100"/>
              <a:buFont typeface="Arial"/>
              <a:buNone/>
            </a:pPr>
            <a:r>
              <a:rPr lang="en" sz="1200" dirty="0" smtClean="0">
                <a:latin typeface="Montserrat Medium"/>
                <a:ea typeface="Montserrat Medium"/>
                <a:cs typeface="Montserrat Medium"/>
                <a:sym typeface="Montserrat Medium"/>
              </a:rPr>
              <a:t>Avec :</a:t>
            </a:r>
          </a:p>
          <a:p>
            <a:pPr marL="0" lvl="0" indent="0" rtl="0">
              <a:spcBef>
                <a:spcPts val="0"/>
              </a:spcBef>
              <a:spcAft>
                <a:spcPts val="0"/>
              </a:spcAft>
              <a:buClr>
                <a:schemeClr val="dk1"/>
              </a:buClr>
              <a:buSzPts val="1100"/>
              <a:buFont typeface="Arial"/>
              <a:buNone/>
            </a:pPr>
            <a:r>
              <a:rPr lang="en" sz="1050" dirty="0">
                <a:latin typeface="Montserrat Medium"/>
                <a:ea typeface="Montserrat Medium"/>
                <a:cs typeface="Montserrat Medium"/>
                <a:sym typeface="Montserrat Medium"/>
              </a:rPr>
              <a:t> </a:t>
            </a:r>
            <a:r>
              <a:rPr lang="en" sz="1050" dirty="0" smtClean="0">
                <a:latin typeface="Montserrat Medium"/>
                <a:ea typeface="Montserrat Medium"/>
                <a:cs typeface="Montserrat Medium"/>
                <a:sym typeface="Montserrat Medium"/>
              </a:rPr>
              <a:t>         Score_géolocalisation(M</a:t>
            </a:r>
            <a:r>
              <a:rPr lang="en" sz="1050" dirty="0">
                <a:latin typeface="Montserrat Medium"/>
                <a:ea typeface="Montserrat Medium"/>
                <a:cs typeface="Montserrat Medium"/>
                <a:sym typeface="Montserrat Medium"/>
              </a:rPr>
              <a:t>), Score_Notation(M), Score_Comment(M) ∈ [0, 1] et  </a:t>
            </a:r>
            <a:r>
              <a:rPr lang="en" sz="1050" i="1" dirty="0">
                <a:solidFill>
                  <a:schemeClr val="dk1"/>
                </a:solidFill>
                <a:latin typeface="Montserrat Medium"/>
                <a:ea typeface="Montserrat Medium"/>
                <a:cs typeface="Montserrat Medium"/>
                <a:sym typeface="Montserrat Medium"/>
              </a:rPr>
              <a:t>∑</a:t>
            </a:r>
            <a:r>
              <a:rPr lang="en" sz="1050" dirty="0">
                <a:latin typeface="Montserrat Medium"/>
                <a:ea typeface="Montserrat Medium"/>
                <a:cs typeface="Montserrat Medium"/>
                <a:sym typeface="Montserrat Medium"/>
              </a:rPr>
              <a:t>𝑊𝑖 = 1 </a:t>
            </a:r>
            <a:r>
              <a:rPr lang="en" sz="1050" i="1" dirty="0">
                <a:solidFill>
                  <a:schemeClr val="dk1"/>
                </a:solidFill>
                <a:latin typeface="Montserrat Medium"/>
                <a:ea typeface="Montserrat Medium"/>
                <a:cs typeface="Montserrat Medium"/>
                <a:sym typeface="Montserrat Medium"/>
              </a:rPr>
              <a:t>et W1&gt;W2  &gt; (W3=W4)</a:t>
            </a:r>
            <a:endParaRPr sz="1050" i="1" dirty="0">
              <a:solidFill>
                <a:schemeClr val="dk1"/>
              </a:solidFill>
              <a:latin typeface="Montserrat Medium"/>
              <a:ea typeface="Montserrat Medium"/>
              <a:cs typeface="Montserrat Medium"/>
              <a:sym typeface="Montserrat Medium"/>
            </a:endParaRPr>
          </a:p>
          <a:p>
            <a:pPr marL="0" lvl="0" indent="0" algn="l" rtl="0">
              <a:spcBef>
                <a:spcPts val="0"/>
              </a:spcBef>
              <a:spcAft>
                <a:spcPts val="0"/>
              </a:spcAft>
              <a:buClr>
                <a:schemeClr val="dk1"/>
              </a:buClr>
              <a:buSzPts val="1100"/>
              <a:buFont typeface="Arial"/>
              <a:buNone/>
            </a:pPr>
            <a:endParaRPr lang="en" sz="1200" dirty="0" smtClean="0">
              <a:solidFill>
                <a:schemeClr val="dk1"/>
              </a:solidFill>
              <a:latin typeface="Montserrat Medium"/>
              <a:ea typeface="Montserrat Medium"/>
              <a:cs typeface="Montserrat Medium"/>
              <a:sym typeface="Montserrat Medium"/>
            </a:endParaRPr>
          </a:p>
          <a:p>
            <a:pPr marL="0" lvl="0" indent="0" algn="l" rtl="0">
              <a:spcBef>
                <a:spcPts val="0"/>
              </a:spcBef>
              <a:spcAft>
                <a:spcPts val="0"/>
              </a:spcAft>
              <a:buClr>
                <a:schemeClr val="dk1"/>
              </a:buClr>
              <a:buSzPts val="1100"/>
              <a:buFont typeface="Arial"/>
              <a:buNone/>
            </a:pPr>
            <a:r>
              <a:rPr lang="en" sz="1200" dirty="0" smtClean="0">
                <a:solidFill>
                  <a:schemeClr val="dk1"/>
                </a:solidFill>
                <a:latin typeface="Montserrat Medium"/>
                <a:ea typeface="Montserrat Medium"/>
                <a:cs typeface="Montserrat Medium"/>
                <a:sym typeface="Montserrat Medium"/>
              </a:rPr>
              <a:t>Q</a:t>
            </a:r>
            <a:r>
              <a:rPr lang="en" sz="1200" dirty="0">
                <a:solidFill>
                  <a:schemeClr val="dk1"/>
                </a:solidFill>
                <a:latin typeface="Montserrat Medium"/>
                <a:ea typeface="Montserrat Medium"/>
                <a:cs typeface="Montserrat Medium"/>
                <a:sym typeface="Montserrat Medium"/>
              </a:rPr>
              <a:t>' représente les mots de la requête étendue</a:t>
            </a:r>
            <a:endParaRPr sz="1200" i="1" dirty="0">
              <a:solidFill>
                <a:schemeClr val="dk1"/>
              </a:solidFill>
              <a:latin typeface="Montserrat Medium"/>
              <a:ea typeface="Montserrat Medium"/>
              <a:cs typeface="Montserrat Medium"/>
              <a:sym typeface="Montserrat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52"/>
                                        </p:tgtEl>
                                        <p:attrNameLst>
                                          <p:attrName>style.visibility</p:attrName>
                                        </p:attrNameLst>
                                      </p:cBhvr>
                                      <p:to>
                                        <p:strVal val="visible"/>
                                      </p:to>
                                    </p:set>
                                    <p:animEffect transition="in" filter="fade">
                                      <p:cBhvr>
                                        <p:cTn id="11" dur="10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3"/>
          <p:cNvSpPr txBox="1">
            <a:spLocks noGrp="1"/>
          </p:cNvSpPr>
          <p:nvPr>
            <p:ph type="title"/>
          </p:nvPr>
        </p:nvSpPr>
        <p:spPr>
          <a:xfrm>
            <a:off x="667500" y="332455"/>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La recommandation guidee</a:t>
            </a:r>
            <a:endParaRPr/>
          </a:p>
          <a:p>
            <a:pPr marL="0" lvl="0" indent="0" algn="ctr" rtl="0">
              <a:spcBef>
                <a:spcPts val="0"/>
              </a:spcBef>
              <a:spcAft>
                <a:spcPts val="0"/>
              </a:spcAft>
              <a:buNone/>
            </a:pPr>
            <a:endParaRPr/>
          </a:p>
        </p:txBody>
      </p:sp>
      <p:sp>
        <p:nvSpPr>
          <p:cNvPr id="358" name="Google Shape;358;p53"/>
          <p:cNvSpPr/>
          <p:nvPr/>
        </p:nvSpPr>
        <p:spPr>
          <a:xfrm>
            <a:off x="0" y="0"/>
            <a:ext cx="658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3"/>
          <p:cNvSpPr/>
          <p:nvPr/>
        </p:nvSpPr>
        <p:spPr>
          <a:xfrm>
            <a:off x="8476500" y="0"/>
            <a:ext cx="658200" cy="516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3"/>
          <p:cNvSpPr txBox="1"/>
          <p:nvPr/>
        </p:nvSpPr>
        <p:spPr>
          <a:xfrm>
            <a:off x="1141950" y="1071125"/>
            <a:ext cx="68508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sz="16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600">
                <a:latin typeface="Montserrat"/>
                <a:ea typeface="Montserrat"/>
                <a:cs typeface="Montserrat"/>
                <a:sym typeface="Montserrat"/>
              </a:rPr>
              <a:t>guidé et ordonné par la fréquence de visites aux magasins des résultats précédents par tous les visiteurs </a:t>
            </a:r>
            <a:endParaRPr sz="16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6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600">
                <a:latin typeface="Montserrat"/>
                <a:ea typeface="Montserrat"/>
                <a:cs typeface="Montserrat"/>
                <a:sym typeface="Montserrat"/>
              </a:rPr>
              <a:t>Exemple:</a:t>
            </a:r>
            <a:endParaRPr sz="16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600">
                <a:latin typeface="Montserrat"/>
                <a:ea typeface="Montserrat"/>
                <a:cs typeface="Montserrat"/>
                <a:sym typeface="Montserrat"/>
              </a:rPr>
              <a:t>Magasin1(visites=5),Magasin2(visites=4),Mgasiins3(visites=2)</a:t>
            </a:r>
            <a:endParaRPr sz="160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7"/>
                                        </p:tgtEl>
                                        <p:attrNameLst>
                                          <p:attrName>style.visibility</p:attrName>
                                        </p:attrNameLst>
                                      </p:cBhvr>
                                      <p:to>
                                        <p:strVal val="visible"/>
                                      </p:to>
                                    </p:set>
                                    <p:animEffect transition="in" filter="fade">
                                      <p:cBhvr>
                                        <p:cTn id="7" dur="1000"/>
                                        <p:tgtEl>
                                          <p:spTgt spid="35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60"/>
                                        </p:tgtEl>
                                        <p:attrNameLst>
                                          <p:attrName>style.visibility</p:attrName>
                                        </p:attrNameLst>
                                      </p:cBhvr>
                                      <p:to>
                                        <p:strVal val="visible"/>
                                      </p:to>
                                    </p:set>
                                    <p:animEffect transition="in" filter="fade">
                                      <p:cBhvr>
                                        <p:cTn id="11"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4"/>
          <p:cNvSpPr txBox="1">
            <a:spLocks noGrp="1"/>
          </p:cNvSpPr>
          <p:nvPr>
            <p:ph type="title"/>
          </p:nvPr>
        </p:nvSpPr>
        <p:spPr>
          <a:xfrm>
            <a:off x="667500" y="332455"/>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Recommendation base sur le clustering (algorithme de K-médoïdes)</a:t>
            </a:r>
            <a:endParaRPr/>
          </a:p>
        </p:txBody>
      </p:sp>
      <p:sp>
        <p:nvSpPr>
          <p:cNvPr id="366" name="Google Shape;366;p54"/>
          <p:cNvSpPr/>
          <p:nvPr/>
        </p:nvSpPr>
        <p:spPr>
          <a:xfrm>
            <a:off x="0" y="0"/>
            <a:ext cx="658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4"/>
          <p:cNvSpPr/>
          <p:nvPr/>
        </p:nvSpPr>
        <p:spPr>
          <a:xfrm>
            <a:off x="8476500" y="0"/>
            <a:ext cx="658200" cy="516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4"/>
          <p:cNvSpPr txBox="1"/>
          <p:nvPr/>
        </p:nvSpPr>
        <p:spPr>
          <a:xfrm>
            <a:off x="1141950" y="1147325"/>
            <a:ext cx="6850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600">
                <a:latin typeface="Montserrat"/>
                <a:ea typeface="Montserrat"/>
                <a:cs typeface="Montserrat"/>
                <a:sym typeface="Montserrat"/>
              </a:rPr>
              <a:t>Dans notre problème, chaque magasin (objet) sn est représenté par un vecteur, comme suit :</a:t>
            </a:r>
            <a:endParaRPr sz="1600" i="1">
              <a:latin typeface="Montserrat Medium"/>
              <a:ea typeface="Montserrat Medium"/>
              <a:cs typeface="Montserrat Medium"/>
              <a:sym typeface="Montserrat Medium"/>
            </a:endParaRPr>
          </a:p>
        </p:txBody>
      </p:sp>
      <p:pic>
        <p:nvPicPr>
          <p:cNvPr id="369" name="Google Shape;369;p54"/>
          <p:cNvPicPr preferRelativeResize="0"/>
          <p:nvPr/>
        </p:nvPicPr>
        <p:blipFill>
          <a:blip r:embed="rId3">
            <a:alphaModFix/>
          </a:blip>
          <a:stretch>
            <a:fillRect/>
          </a:stretch>
        </p:blipFill>
        <p:spPr>
          <a:xfrm>
            <a:off x="902025" y="1999100"/>
            <a:ext cx="7330650" cy="2743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5"/>
                                        </p:tgtEl>
                                        <p:attrNameLst>
                                          <p:attrName>style.visibility</p:attrName>
                                        </p:attrNameLst>
                                      </p:cBhvr>
                                      <p:to>
                                        <p:strVal val="visible"/>
                                      </p:to>
                                    </p:set>
                                    <p:animEffect transition="in" filter="fade">
                                      <p:cBhvr>
                                        <p:cTn id="7" dur="1000"/>
                                        <p:tgtEl>
                                          <p:spTgt spid="36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68"/>
                                        </p:tgtEl>
                                        <p:attrNameLst>
                                          <p:attrName>style.visibility</p:attrName>
                                        </p:attrNameLst>
                                      </p:cBhvr>
                                      <p:to>
                                        <p:strVal val="visible"/>
                                      </p:to>
                                    </p:set>
                                    <p:animEffect transition="in" filter="fade">
                                      <p:cBhvr>
                                        <p:cTn id="11" dur="10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5"/>
          <p:cNvSpPr txBox="1">
            <a:spLocks noGrp="1"/>
          </p:cNvSpPr>
          <p:nvPr>
            <p:ph type="title"/>
          </p:nvPr>
        </p:nvSpPr>
        <p:spPr>
          <a:xfrm>
            <a:off x="667500" y="332455"/>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Recommendation base sur le clustering (algorithme de K-médoïdes)</a:t>
            </a:r>
            <a:endParaRPr/>
          </a:p>
        </p:txBody>
      </p:sp>
      <p:sp>
        <p:nvSpPr>
          <p:cNvPr id="375" name="Google Shape;375;p55"/>
          <p:cNvSpPr/>
          <p:nvPr/>
        </p:nvSpPr>
        <p:spPr>
          <a:xfrm>
            <a:off x="0" y="0"/>
            <a:ext cx="658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5"/>
          <p:cNvSpPr/>
          <p:nvPr/>
        </p:nvSpPr>
        <p:spPr>
          <a:xfrm>
            <a:off x="8476500" y="0"/>
            <a:ext cx="658200" cy="516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5"/>
          <p:cNvSpPr txBox="1"/>
          <p:nvPr/>
        </p:nvSpPr>
        <p:spPr>
          <a:xfrm>
            <a:off x="802700" y="1234875"/>
            <a:ext cx="7938000" cy="369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600" i="1">
                <a:latin typeface="Montserrat SemiBold"/>
                <a:ea typeface="Montserrat SemiBold"/>
                <a:cs typeface="Montserrat SemiBold"/>
                <a:sym typeface="Montserrat SemiBold"/>
              </a:rPr>
              <a:t>Calcul de la distance entre deux objets</a:t>
            </a:r>
            <a:endParaRPr sz="1600" i="1">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endParaRPr sz="16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a:latin typeface="Montserrat"/>
                <a:ea typeface="Montserrat"/>
                <a:cs typeface="Montserrat"/>
                <a:sym typeface="Montserrat"/>
              </a:rPr>
              <a:t>Dans notre problème, pour calculer la distance entre deux magasins s1 et s2, nous adaptons </a:t>
            </a:r>
            <a:endParaRPr>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a:latin typeface="Montserrat"/>
                <a:ea typeface="Montserrat"/>
                <a:cs typeface="Montserrat"/>
                <a:sym typeface="Montserrat"/>
              </a:rPr>
              <a:t>la distance Hamming, comme suit :</a:t>
            </a:r>
            <a:endParaRPr>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a:latin typeface="Montserrat"/>
                <a:ea typeface="Montserrat"/>
                <a:cs typeface="Montserrat"/>
                <a:sym typeface="Montserrat"/>
              </a:rPr>
              <a:t>Distance(s1, s2) = catégorie(s1, s2) + zone(s1, s2) + produits(s1, s2) </a:t>
            </a:r>
            <a:endParaRPr>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                                       0 si s1 et s2 ont la même catégorie</a:t>
            </a:r>
            <a:endParaRPr>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catégorie(s1, s2)=</a:t>
            </a:r>
            <a:endParaRPr>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a:latin typeface="Montserrat"/>
                <a:ea typeface="Montserrat"/>
                <a:cs typeface="Montserrat"/>
                <a:sym typeface="Montserrat"/>
              </a:rPr>
              <a:t>                                       F1 sinon</a:t>
            </a:r>
            <a:endParaRPr>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a:latin typeface="Montserrat"/>
                <a:ea typeface="Montserrat"/>
                <a:cs typeface="Montserrat"/>
                <a:sym typeface="Montserrat"/>
              </a:rPr>
              <a:t>                                0 si s1 et s2 sont dans la même zone</a:t>
            </a:r>
            <a:endParaRPr>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zone(s1, s2)=</a:t>
            </a:r>
            <a:endParaRPr>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a:latin typeface="Montserrat"/>
                <a:ea typeface="Montserrat"/>
                <a:cs typeface="Montserrat"/>
                <a:sym typeface="Montserrat"/>
              </a:rPr>
              <a:t>                                F2 sinon(F2 varie selon la distance en KM )</a:t>
            </a:r>
            <a:endParaRPr>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                                      </a:t>
            </a:r>
            <a:endParaRPr>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produits(s1, s2) = (nombre de produits dans s1 ∪ s2) – (nombre de produits </a:t>
            </a:r>
            <a:endParaRPr>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 dans s1 ∩ s2)</a:t>
            </a:r>
            <a:endParaRPr sz="1600" i="1">
              <a:latin typeface="Montserrat"/>
              <a:ea typeface="Montserrat"/>
              <a:cs typeface="Montserrat"/>
              <a:sym typeface="Montserrat"/>
            </a:endParaRPr>
          </a:p>
        </p:txBody>
      </p:sp>
      <p:sp>
        <p:nvSpPr>
          <p:cNvPr id="378" name="Google Shape;378;p55"/>
          <p:cNvSpPr/>
          <p:nvPr/>
        </p:nvSpPr>
        <p:spPr>
          <a:xfrm>
            <a:off x="2536000" y="2957175"/>
            <a:ext cx="157500" cy="480900"/>
          </a:xfrm>
          <a:prstGeom prst="leftBrace">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5"/>
          <p:cNvSpPr/>
          <p:nvPr/>
        </p:nvSpPr>
        <p:spPr>
          <a:xfrm>
            <a:off x="2208875" y="3613050"/>
            <a:ext cx="157500" cy="480900"/>
          </a:xfrm>
          <a:prstGeom prst="leftBrace">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1000"/>
                                        <p:tgtEl>
                                          <p:spTgt spid="37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7"/>
                                        </p:tgtEl>
                                        <p:attrNameLst>
                                          <p:attrName>style.visibility</p:attrName>
                                        </p:attrNameLst>
                                      </p:cBhvr>
                                      <p:to>
                                        <p:strVal val="visible"/>
                                      </p:to>
                                    </p:set>
                                    <p:animEffect transition="in" filter="fade">
                                      <p:cBhvr>
                                        <p:cTn id="11" dur="1000"/>
                                        <p:tgtEl>
                                          <p:spTgt spid="377"/>
                                        </p:tgtEl>
                                      </p:cBhvr>
                                    </p:animEffect>
                                  </p:childTnLst>
                                </p:cTn>
                              </p:par>
                              <p:par>
                                <p:cTn id="12" presetID="10" presetClass="entr" presetSubtype="0" fill="hold" nodeType="withEffect">
                                  <p:stCondLst>
                                    <p:cond delay="0"/>
                                  </p:stCondLst>
                                  <p:childTnLst>
                                    <p:set>
                                      <p:cBhvr>
                                        <p:cTn id="13" dur="1" fill="hold">
                                          <p:stCondLst>
                                            <p:cond delay="0"/>
                                          </p:stCondLst>
                                        </p:cTn>
                                        <p:tgtEl>
                                          <p:spTgt spid="378"/>
                                        </p:tgtEl>
                                        <p:attrNameLst>
                                          <p:attrName>style.visibility</p:attrName>
                                        </p:attrNameLst>
                                      </p:cBhvr>
                                      <p:to>
                                        <p:strVal val="visible"/>
                                      </p:to>
                                    </p:set>
                                    <p:animEffect transition="in" filter="fade">
                                      <p:cBhvr>
                                        <p:cTn id="14" dur="1000"/>
                                        <p:tgtEl>
                                          <p:spTgt spid="378"/>
                                        </p:tgtEl>
                                      </p:cBhvr>
                                    </p:animEffect>
                                  </p:childTnLst>
                                </p:cTn>
                              </p:par>
                              <p:par>
                                <p:cTn id="15" presetID="10" presetClass="entr" presetSubtype="0" fill="hold" nodeType="withEffect">
                                  <p:stCondLst>
                                    <p:cond delay="0"/>
                                  </p:stCondLst>
                                  <p:childTnLst>
                                    <p:set>
                                      <p:cBhvr>
                                        <p:cTn id="16" dur="1" fill="hold">
                                          <p:stCondLst>
                                            <p:cond delay="0"/>
                                          </p:stCondLst>
                                        </p:cTn>
                                        <p:tgtEl>
                                          <p:spTgt spid="379"/>
                                        </p:tgtEl>
                                        <p:attrNameLst>
                                          <p:attrName>style.visibility</p:attrName>
                                        </p:attrNameLst>
                                      </p:cBhvr>
                                      <p:to>
                                        <p:strVal val="visible"/>
                                      </p:to>
                                    </p:set>
                                    <p:animEffect transition="in" filter="fade">
                                      <p:cBhvr>
                                        <p:cTn id="17" dur="10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6"/>
          <p:cNvSpPr txBox="1">
            <a:spLocks noGrp="1"/>
          </p:cNvSpPr>
          <p:nvPr>
            <p:ph type="title"/>
          </p:nvPr>
        </p:nvSpPr>
        <p:spPr>
          <a:xfrm>
            <a:off x="667500" y="332455"/>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Recommendation base sur le clustering (algorithme de K-médoïdes)</a:t>
            </a:r>
            <a:endParaRPr/>
          </a:p>
        </p:txBody>
      </p:sp>
      <p:sp>
        <p:nvSpPr>
          <p:cNvPr id="385" name="Google Shape;385;p56"/>
          <p:cNvSpPr/>
          <p:nvPr/>
        </p:nvSpPr>
        <p:spPr>
          <a:xfrm>
            <a:off x="0" y="0"/>
            <a:ext cx="658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6"/>
          <p:cNvSpPr/>
          <p:nvPr/>
        </p:nvSpPr>
        <p:spPr>
          <a:xfrm>
            <a:off x="8476500" y="0"/>
            <a:ext cx="658200" cy="516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6"/>
          <p:cNvSpPr txBox="1"/>
          <p:nvPr/>
        </p:nvSpPr>
        <p:spPr>
          <a:xfrm>
            <a:off x="803100" y="1202725"/>
            <a:ext cx="75285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600" i="1">
                <a:latin typeface="Montserrat SemiBold"/>
                <a:ea typeface="Montserrat SemiBold"/>
                <a:cs typeface="Montserrat SemiBold"/>
                <a:sym typeface="Montserrat SemiBold"/>
              </a:rPr>
              <a:t>L’algorithme utilisé :</a:t>
            </a:r>
            <a:endParaRPr sz="1600" i="1">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600" i="1" u="sng">
                <a:latin typeface="Montserrat"/>
                <a:ea typeface="Montserrat"/>
                <a:cs typeface="Montserrat"/>
                <a:sym typeface="Montserrat"/>
              </a:rPr>
              <a:t>Input :</a:t>
            </a:r>
            <a:r>
              <a:rPr lang="en" sz="1600">
                <a:latin typeface="Montserrat"/>
                <a:ea typeface="Montserrat"/>
                <a:cs typeface="Montserrat"/>
                <a:sym typeface="Montserrat"/>
              </a:rPr>
              <a:t> 	Set of objects 𝑺, number of clusters 𝑲 </a:t>
            </a:r>
            <a:endParaRPr sz="16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600" i="1" u="sng">
                <a:latin typeface="Montserrat"/>
                <a:ea typeface="Montserrat"/>
                <a:cs typeface="Montserrat"/>
                <a:sym typeface="Montserrat"/>
              </a:rPr>
              <a:t>Output :</a:t>
            </a:r>
            <a:r>
              <a:rPr lang="en" sz="1600">
                <a:latin typeface="Montserrat"/>
                <a:ea typeface="Montserrat"/>
                <a:cs typeface="Montserrat"/>
                <a:sym typeface="Montserrat"/>
              </a:rPr>
              <a:t>	Set of clusters C</a:t>
            </a:r>
            <a:endParaRPr sz="16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6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600">
                <a:latin typeface="Montserrat"/>
                <a:ea typeface="Montserrat"/>
                <a:cs typeface="Montserrat"/>
                <a:sym typeface="Montserrat"/>
              </a:rPr>
              <a:t>Randomly select 𝑲 objects from the set 𝑺 as initial medoids</a:t>
            </a:r>
            <a:endParaRPr sz="16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600">
                <a:latin typeface="Montserrat"/>
                <a:ea typeface="Montserrat"/>
                <a:cs typeface="Montserrat"/>
                <a:sym typeface="Montserrat"/>
              </a:rPr>
              <a:t> Assign the remaining objects of 𝑺 to the closest medoid </a:t>
            </a:r>
            <a:endParaRPr sz="16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600">
                <a:latin typeface="Montserrat"/>
                <a:ea typeface="Montserrat"/>
                <a:cs typeface="Montserrat"/>
                <a:sym typeface="Montserrat"/>
              </a:rPr>
              <a:t>Repeat</a:t>
            </a:r>
            <a:endParaRPr sz="16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600">
                <a:latin typeface="Montserrat"/>
                <a:ea typeface="Montserrat"/>
                <a:cs typeface="Montserrat"/>
                <a:sym typeface="Montserrat"/>
              </a:rPr>
              <a:t>    For each medoid object 𝑴i</a:t>
            </a:r>
            <a:endParaRPr sz="16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600">
                <a:latin typeface="Montserrat"/>
                <a:ea typeface="Montserrat"/>
                <a:cs typeface="Montserrat"/>
                <a:sym typeface="Montserrat"/>
              </a:rPr>
              <a:t>          For each non-medoid object 𝒔𝒋 </a:t>
            </a:r>
            <a:endParaRPr sz="16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600">
                <a:latin typeface="Montserrat"/>
                <a:ea typeface="Montserrat"/>
                <a:cs typeface="Montserrat"/>
                <a:sym typeface="Montserrat"/>
              </a:rPr>
              <a:t>                  Calculate the total cost of swapping 𝑺𝐖(𝑴𝒊 , 𝒔𝒋)</a:t>
            </a:r>
            <a:endParaRPr sz="16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600">
                <a:latin typeface="Montserrat"/>
                <a:ea typeface="Montserrat"/>
                <a:cs typeface="Montserrat"/>
                <a:sym typeface="Montserrat"/>
              </a:rPr>
              <a:t>                  IF the absolute-error is minimized Then</a:t>
            </a:r>
            <a:endParaRPr sz="16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600">
                <a:latin typeface="Montserrat"/>
                <a:ea typeface="Montserrat"/>
                <a:cs typeface="Montserrat"/>
                <a:sym typeface="Montserrat"/>
              </a:rPr>
              <a:t>                        Swap the medoid 𝑴𝒊 with the non-medoid object </a:t>
            </a:r>
            <a:r>
              <a:rPr lang="en" sz="1600">
                <a:solidFill>
                  <a:schemeClr val="dk1"/>
                </a:solidFill>
                <a:latin typeface="Montserrat"/>
                <a:ea typeface="Montserrat"/>
                <a:cs typeface="Montserrat"/>
                <a:sym typeface="Montserrat"/>
              </a:rPr>
              <a:t>𝒔𝒋 </a:t>
            </a:r>
            <a:endParaRPr sz="16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600">
                <a:solidFill>
                  <a:schemeClr val="dk1"/>
                </a:solidFill>
                <a:latin typeface="Montserrat"/>
                <a:ea typeface="Montserrat"/>
                <a:cs typeface="Montserrat"/>
                <a:sym typeface="Montserrat"/>
              </a:rPr>
              <a:t>    Allocate each object of 𝑺 to the nearest medoid</a:t>
            </a:r>
            <a:endParaRPr sz="16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600">
                <a:solidFill>
                  <a:schemeClr val="dk1"/>
                </a:solidFill>
                <a:latin typeface="Montserrat"/>
                <a:ea typeface="Montserrat"/>
                <a:cs typeface="Montserrat"/>
                <a:sym typeface="Montserrat"/>
              </a:rPr>
              <a:t>Until  no changes in clusters medoids</a:t>
            </a:r>
            <a:endParaRPr sz="1600" i="1">
              <a:latin typeface="Montserrat Medium"/>
              <a:ea typeface="Montserrat Medium"/>
              <a:cs typeface="Montserrat Medium"/>
              <a:sym typeface="Montserrat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4"/>
                                        </p:tgtEl>
                                        <p:attrNameLst>
                                          <p:attrName>style.visibility</p:attrName>
                                        </p:attrNameLst>
                                      </p:cBhvr>
                                      <p:to>
                                        <p:strVal val="visible"/>
                                      </p:to>
                                    </p:set>
                                    <p:animEffect transition="in" filter="fade">
                                      <p:cBhvr>
                                        <p:cTn id="7" dur="1000"/>
                                        <p:tgtEl>
                                          <p:spTgt spid="38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87"/>
                                        </p:tgtEl>
                                        <p:attrNameLst>
                                          <p:attrName>style.visibility</p:attrName>
                                        </p:attrNameLst>
                                      </p:cBhvr>
                                      <p:to>
                                        <p:strVal val="visible"/>
                                      </p:to>
                                    </p:set>
                                    <p:animEffect transition="in" filter="fade">
                                      <p:cBhvr>
                                        <p:cTn id="11" dur="1000"/>
                                        <p:tgtEl>
                                          <p:spTgt spid="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7"/>
          <p:cNvSpPr txBox="1">
            <a:spLocks noGrp="1"/>
          </p:cNvSpPr>
          <p:nvPr>
            <p:ph type="title"/>
          </p:nvPr>
        </p:nvSpPr>
        <p:spPr>
          <a:xfrm>
            <a:off x="5226600" y="2377921"/>
            <a:ext cx="3262500" cy="8004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a:solidFill>
                  <a:schemeClr val="lt1"/>
                </a:solidFill>
              </a:rPr>
              <a:t>Realisation</a:t>
            </a:r>
            <a:endParaRPr>
              <a:solidFill>
                <a:schemeClr val="lt1"/>
              </a:solidFill>
            </a:endParaRPr>
          </a:p>
        </p:txBody>
      </p:sp>
      <p:sp>
        <p:nvSpPr>
          <p:cNvPr id="393" name="Google Shape;393;p57"/>
          <p:cNvSpPr txBox="1">
            <a:spLocks noGrp="1"/>
          </p:cNvSpPr>
          <p:nvPr>
            <p:ph type="title" idx="2"/>
          </p:nvPr>
        </p:nvSpPr>
        <p:spPr>
          <a:xfrm>
            <a:off x="5226600" y="1592817"/>
            <a:ext cx="3262500" cy="800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03</a:t>
            </a:r>
            <a:endParaRPr/>
          </a:p>
        </p:txBody>
      </p:sp>
      <p:pic>
        <p:nvPicPr>
          <p:cNvPr id="394" name="Google Shape;394;p57"/>
          <p:cNvPicPr preferRelativeResize="0"/>
          <p:nvPr/>
        </p:nvPicPr>
        <p:blipFill>
          <a:blip r:embed="rId3">
            <a:alphaModFix/>
          </a:blip>
          <a:stretch>
            <a:fillRect/>
          </a:stretch>
        </p:blipFill>
        <p:spPr>
          <a:xfrm>
            <a:off x="0" y="1179238"/>
            <a:ext cx="4640100" cy="2785025"/>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98"/>
        <p:cNvGrpSpPr/>
        <p:nvPr/>
      </p:nvGrpSpPr>
      <p:grpSpPr>
        <a:xfrm>
          <a:off x="0" y="0"/>
          <a:ext cx="0" cy="0"/>
          <a:chOff x="0" y="0"/>
          <a:chExt cx="0" cy="0"/>
        </a:xfrm>
      </p:grpSpPr>
      <p:sp>
        <p:nvSpPr>
          <p:cNvPr id="399" name="Google Shape;399;p58"/>
          <p:cNvSpPr txBox="1">
            <a:spLocks noGrp="1"/>
          </p:cNvSpPr>
          <p:nvPr>
            <p:ph type="title"/>
          </p:nvPr>
        </p:nvSpPr>
        <p:spPr>
          <a:xfrm>
            <a:off x="667500" y="729600"/>
            <a:ext cx="7809000" cy="86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b="1">
                <a:solidFill>
                  <a:schemeClr val="dk1"/>
                </a:solidFill>
              </a:rPr>
              <a:t>Architecture du système et environnement du développement </a:t>
            </a:r>
            <a:endParaRPr sz="2500" b="1">
              <a:solidFill>
                <a:schemeClr val="dk1"/>
              </a:solidFill>
            </a:endParaRPr>
          </a:p>
        </p:txBody>
      </p:sp>
      <p:pic>
        <p:nvPicPr>
          <p:cNvPr id="400" name="Google Shape;400;p58"/>
          <p:cNvPicPr preferRelativeResize="0"/>
          <p:nvPr/>
        </p:nvPicPr>
        <p:blipFill>
          <a:blip r:embed="rId3">
            <a:alphaModFix/>
          </a:blip>
          <a:stretch>
            <a:fillRect/>
          </a:stretch>
        </p:blipFill>
        <p:spPr>
          <a:xfrm>
            <a:off x="714375" y="1511450"/>
            <a:ext cx="7715251" cy="2907950"/>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9"/>
          <p:cNvSpPr txBox="1">
            <a:spLocks noGrp="1"/>
          </p:cNvSpPr>
          <p:nvPr>
            <p:ph type="title"/>
          </p:nvPr>
        </p:nvSpPr>
        <p:spPr>
          <a:xfrm>
            <a:off x="667500" y="876300"/>
            <a:ext cx="7809000" cy="44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Environnement de serveur et le déploiement de l'application</a:t>
            </a:r>
            <a:endParaRPr/>
          </a:p>
        </p:txBody>
      </p:sp>
      <p:pic>
        <p:nvPicPr>
          <p:cNvPr id="406" name="Google Shape;406;p59"/>
          <p:cNvPicPr preferRelativeResize="0"/>
          <p:nvPr/>
        </p:nvPicPr>
        <p:blipFill>
          <a:blip r:embed="rId3">
            <a:alphaModFix/>
          </a:blip>
          <a:stretch>
            <a:fillRect/>
          </a:stretch>
        </p:blipFill>
        <p:spPr>
          <a:xfrm>
            <a:off x="788875" y="1861750"/>
            <a:ext cx="7603300" cy="2461325"/>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60"/>
          <p:cNvPicPr preferRelativeResize="0"/>
          <p:nvPr/>
        </p:nvPicPr>
        <p:blipFill>
          <a:blip r:embed="rId3">
            <a:alphaModFix/>
          </a:blip>
          <a:stretch>
            <a:fillRect/>
          </a:stretch>
        </p:blipFill>
        <p:spPr>
          <a:xfrm>
            <a:off x="3798100" y="1824348"/>
            <a:ext cx="1282925" cy="408932"/>
          </a:xfrm>
          <a:prstGeom prst="rect">
            <a:avLst/>
          </a:prstGeom>
          <a:noFill/>
          <a:ln>
            <a:noFill/>
          </a:ln>
        </p:spPr>
      </p:pic>
      <p:pic>
        <p:nvPicPr>
          <p:cNvPr id="412" name="Google Shape;412;p60"/>
          <p:cNvPicPr preferRelativeResize="0"/>
          <p:nvPr/>
        </p:nvPicPr>
        <p:blipFill rotWithShape="1">
          <a:blip r:embed="rId4">
            <a:alphaModFix/>
          </a:blip>
          <a:srcRect/>
          <a:stretch/>
        </p:blipFill>
        <p:spPr>
          <a:xfrm>
            <a:off x="3769525" y="635175"/>
            <a:ext cx="1282925" cy="1282925"/>
          </a:xfrm>
          <a:prstGeom prst="rect">
            <a:avLst/>
          </a:prstGeom>
          <a:noFill/>
          <a:ln>
            <a:noFill/>
          </a:ln>
        </p:spPr>
      </p:pic>
      <p:pic>
        <p:nvPicPr>
          <p:cNvPr id="413" name="Google Shape;413;p60"/>
          <p:cNvPicPr preferRelativeResize="0"/>
          <p:nvPr/>
        </p:nvPicPr>
        <p:blipFill>
          <a:blip r:embed="rId5">
            <a:alphaModFix/>
          </a:blip>
          <a:stretch>
            <a:fillRect/>
          </a:stretch>
        </p:blipFill>
        <p:spPr>
          <a:xfrm>
            <a:off x="315588" y="728998"/>
            <a:ext cx="1608320" cy="1428750"/>
          </a:xfrm>
          <a:prstGeom prst="rect">
            <a:avLst/>
          </a:prstGeom>
          <a:noFill/>
          <a:ln>
            <a:noFill/>
          </a:ln>
        </p:spPr>
      </p:pic>
      <p:pic>
        <p:nvPicPr>
          <p:cNvPr id="414" name="Google Shape;414;p60"/>
          <p:cNvPicPr preferRelativeResize="0"/>
          <p:nvPr/>
        </p:nvPicPr>
        <p:blipFill>
          <a:blip r:embed="rId6">
            <a:alphaModFix/>
          </a:blip>
          <a:stretch>
            <a:fillRect/>
          </a:stretch>
        </p:blipFill>
        <p:spPr>
          <a:xfrm>
            <a:off x="7400925" y="729001"/>
            <a:ext cx="1320501" cy="1428750"/>
          </a:xfrm>
          <a:prstGeom prst="rect">
            <a:avLst/>
          </a:prstGeom>
          <a:noFill/>
          <a:ln>
            <a:noFill/>
          </a:ln>
        </p:spPr>
      </p:pic>
      <p:sp>
        <p:nvSpPr>
          <p:cNvPr id="415" name="Google Shape;415;p60"/>
          <p:cNvSpPr txBox="1">
            <a:spLocks noGrp="1"/>
          </p:cNvSpPr>
          <p:nvPr>
            <p:ph type="subTitle" idx="4294967295"/>
          </p:nvPr>
        </p:nvSpPr>
        <p:spPr>
          <a:xfrm>
            <a:off x="-2" y="2229175"/>
            <a:ext cx="2239500" cy="2216400"/>
          </a:xfrm>
          <a:prstGeom prst="rect">
            <a:avLst/>
          </a:prstGeom>
        </p:spPr>
        <p:txBody>
          <a:bodyPr spcFirstLastPara="1" wrap="square" lIns="91425" tIns="91425" rIns="91425" bIns="91425" anchor="t" anchorCtr="0">
            <a:spAutoFit/>
          </a:bodyPr>
          <a:lstStyle/>
          <a:p>
            <a:pPr marL="0" lvl="0" indent="0" algn="ctr" rtl="0">
              <a:lnSpc>
                <a:spcPct val="100000"/>
              </a:lnSpc>
              <a:spcBef>
                <a:spcPts val="0"/>
              </a:spcBef>
              <a:spcAft>
                <a:spcPts val="1600"/>
              </a:spcAft>
              <a:buNone/>
            </a:pPr>
            <a:r>
              <a:rPr lang="en" sz="1100">
                <a:solidFill>
                  <a:srgbClr val="000000"/>
                </a:solidFill>
              </a:rPr>
              <a:t>S’inscrire - S’authentifier - Réinitialiser le mot de passe - Faire une recherche de magasin par mot clés - Parcourir le résultat de la recherche à travers une liste - Consulter un magasin - Localiser un magasin dans la carte - Noter un magasin - Ajouter un commentaire concernant un magasin - Se déconnecter.</a:t>
            </a:r>
            <a:endParaRPr sz="1100">
              <a:solidFill>
                <a:srgbClr val="000000"/>
              </a:solidFill>
            </a:endParaRPr>
          </a:p>
        </p:txBody>
      </p:sp>
      <p:sp>
        <p:nvSpPr>
          <p:cNvPr id="416" name="Google Shape;416;p60"/>
          <p:cNvSpPr txBox="1">
            <a:spLocks noGrp="1"/>
          </p:cNvSpPr>
          <p:nvPr>
            <p:ph type="subTitle" idx="4294967295"/>
          </p:nvPr>
        </p:nvSpPr>
        <p:spPr>
          <a:xfrm>
            <a:off x="3367098" y="2401475"/>
            <a:ext cx="2239500" cy="2083200"/>
          </a:xfrm>
          <a:prstGeom prst="rect">
            <a:avLst/>
          </a:prstGeom>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 sz="1100">
                <a:solidFill>
                  <a:srgbClr val="000000"/>
                </a:solidFill>
              </a:rPr>
              <a:t>Ajouter son magasin - Modifier les informations de son magasin - Ajouter un produit inexistant dans la base de données. - Supprimer un produit de son magasin - Modifier les informations concernant un produit de son magasin</a:t>
            </a:r>
            <a:endParaRPr sz="1100">
              <a:solidFill>
                <a:srgbClr val="000000"/>
              </a:solidFill>
            </a:endParaRPr>
          </a:p>
          <a:p>
            <a:pPr marL="0" lvl="0" indent="0" algn="ctr" rtl="0">
              <a:lnSpc>
                <a:spcPct val="100000"/>
              </a:lnSpc>
              <a:spcBef>
                <a:spcPts val="1600"/>
              </a:spcBef>
              <a:spcAft>
                <a:spcPts val="1600"/>
              </a:spcAft>
              <a:buNone/>
            </a:pPr>
            <a:endParaRPr sz="1100">
              <a:solidFill>
                <a:srgbClr val="000000"/>
              </a:solidFill>
            </a:endParaRPr>
          </a:p>
        </p:txBody>
      </p:sp>
      <p:sp>
        <p:nvSpPr>
          <p:cNvPr id="417" name="Google Shape;417;p60"/>
          <p:cNvSpPr txBox="1">
            <a:spLocks noGrp="1"/>
          </p:cNvSpPr>
          <p:nvPr>
            <p:ph type="subTitle" idx="4294967295"/>
          </p:nvPr>
        </p:nvSpPr>
        <p:spPr>
          <a:xfrm>
            <a:off x="6828223" y="2479225"/>
            <a:ext cx="2239500" cy="692700"/>
          </a:xfrm>
          <a:prstGeom prst="rect">
            <a:avLst/>
          </a:prstGeom>
        </p:spPr>
        <p:txBody>
          <a:bodyPr spcFirstLastPara="1" wrap="square" lIns="91425" tIns="91425" rIns="91425" bIns="91425" anchor="t" anchorCtr="0">
            <a:spAutoFit/>
          </a:bodyPr>
          <a:lstStyle/>
          <a:p>
            <a:pPr marL="0" lvl="0" indent="0" algn="ctr" rtl="0">
              <a:lnSpc>
                <a:spcPct val="100000"/>
              </a:lnSpc>
              <a:spcBef>
                <a:spcPts val="0"/>
              </a:spcBef>
              <a:spcAft>
                <a:spcPts val="1600"/>
              </a:spcAft>
              <a:buNone/>
            </a:pPr>
            <a:r>
              <a:rPr lang="en" sz="1100">
                <a:solidFill>
                  <a:srgbClr val="000000"/>
                </a:solidFill>
              </a:rPr>
              <a:t>Gérer les rôles et gérer les différentes tables de la base de données</a:t>
            </a:r>
            <a:endParaRPr sz="11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3"/>
                                        </p:tgtEl>
                                        <p:attrNameLst>
                                          <p:attrName>style.visibility</p:attrName>
                                        </p:attrNameLst>
                                      </p:cBhvr>
                                      <p:to>
                                        <p:strVal val="visible"/>
                                      </p:to>
                                    </p:set>
                                    <p:animEffect transition="in" filter="fade">
                                      <p:cBhvr>
                                        <p:cTn id="7" dur="1000"/>
                                        <p:tgtEl>
                                          <p:spTgt spid="41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15"/>
                                        </p:tgtEl>
                                        <p:attrNameLst>
                                          <p:attrName>style.visibility</p:attrName>
                                        </p:attrNameLst>
                                      </p:cBhvr>
                                      <p:to>
                                        <p:strVal val="visible"/>
                                      </p:to>
                                    </p:set>
                                    <p:animEffect transition="in" filter="fade">
                                      <p:cBhvr>
                                        <p:cTn id="11" dur="1000"/>
                                        <p:tgtEl>
                                          <p:spTgt spid="4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1"/>
                                        </p:tgtEl>
                                        <p:attrNameLst>
                                          <p:attrName>style.visibility</p:attrName>
                                        </p:attrNameLst>
                                      </p:cBhvr>
                                      <p:to>
                                        <p:strVal val="visible"/>
                                      </p:to>
                                    </p:set>
                                    <p:animEffect transition="in" filter="fade">
                                      <p:cBhvr>
                                        <p:cTn id="16" dur="1000"/>
                                        <p:tgtEl>
                                          <p:spTgt spid="411"/>
                                        </p:tgtEl>
                                      </p:cBhvr>
                                    </p:animEffect>
                                  </p:childTnLst>
                                </p:cTn>
                              </p:par>
                              <p:par>
                                <p:cTn id="17" presetID="10" presetClass="entr" presetSubtype="0" fill="hold" nodeType="withEffect">
                                  <p:stCondLst>
                                    <p:cond delay="0"/>
                                  </p:stCondLst>
                                  <p:childTnLst>
                                    <p:set>
                                      <p:cBhvr>
                                        <p:cTn id="18" dur="1" fill="hold">
                                          <p:stCondLst>
                                            <p:cond delay="0"/>
                                          </p:stCondLst>
                                        </p:cTn>
                                        <p:tgtEl>
                                          <p:spTgt spid="412"/>
                                        </p:tgtEl>
                                        <p:attrNameLst>
                                          <p:attrName>style.visibility</p:attrName>
                                        </p:attrNameLst>
                                      </p:cBhvr>
                                      <p:to>
                                        <p:strVal val="visible"/>
                                      </p:to>
                                    </p:set>
                                    <p:animEffect transition="in" filter="fade">
                                      <p:cBhvr>
                                        <p:cTn id="19" dur="1000"/>
                                        <p:tgtEl>
                                          <p:spTgt spid="412"/>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16"/>
                                        </p:tgtEl>
                                        <p:attrNameLst>
                                          <p:attrName>style.visibility</p:attrName>
                                        </p:attrNameLst>
                                      </p:cBhvr>
                                      <p:to>
                                        <p:strVal val="visible"/>
                                      </p:to>
                                    </p:set>
                                    <p:animEffect transition="in" filter="fade">
                                      <p:cBhvr>
                                        <p:cTn id="23" dur="1000"/>
                                        <p:tgtEl>
                                          <p:spTgt spid="4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14"/>
                                        </p:tgtEl>
                                        <p:attrNameLst>
                                          <p:attrName>style.visibility</p:attrName>
                                        </p:attrNameLst>
                                      </p:cBhvr>
                                      <p:to>
                                        <p:strVal val="visible"/>
                                      </p:to>
                                    </p:set>
                                    <p:animEffect transition="in" filter="fade">
                                      <p:cBhvr>
                                        <p:cTn id="28" dur="1000"/>
                                        <p:tgtEl>
                                          <p:spTgt spid="414"/>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417"/>
                                        </p:tgtEl>
                                        <p:attrNameLst>
                                          <p:attrName>style.visibility</p:attrName>
                                        </p:attrNameLst>
                                      </p:cBhvr>
                                      <p:to>
                                        <p:strVal val="visible"/>
                                      </p:to>
                                    </p:set>
                                    <p:animEffect transition="in" filter="fade">
                                      <p:cBhvr>
                                        <p:cTn id="32" dur="1000"/>
                                        <p:tgtEl>
                                          <p:spTgt spid="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5226600" y="2377925"/>
            <a:ext cx="3538800" cy="14160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a:t>Introduction et état de l'art</a:t>
            </a:r>
            <a:endParaRPr/>
          </a:p>
        </p:txBody>
      </p:sp>
      <p:sp>
        <p:nvSpPr>
          <p:cNvPr id="195" name="Google Shape;195;p34"/>
          <p:cNvSpPr txBox="1">
            <a:spLocks noGrp="1"/>
          </p:cNvSpPr>
          <p:nvPr>
            <p:ph type="title" idx="2"/>
          </p:nvPr>
        </p:nvSpPr>
        <p:spPr>
          <a:xfrm>
            <a:off x="5226600" y="1592817"/>
            <a:ext cx="3262500" cy="45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pic>
        <p:nvPicPr>
          <p:cNvPr id="196" name="Google Shape;196;p34"/>
          <p:cNvPicPr preferRelativeResize="0"/>
          <p:nvPr/>
        </p:nvPicPr>
        <p:blipFill>
          <a:blip r:embed="rId3">
            <a:alphaModFix/>
          </a:blip>
          <a:stretch>
            <a:fillRect/>
          </a:stretch>
        </p:blipFill>
        <p:spPr>
          <a:xfrm>
            <a:off x="141700" y="1592825"/>
            <a:ext cx="4301076" cy="2419350"/>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1"/>
          <p:cNvSpPr txBox="1">
            <a:spLocks noGrp="1"/>
          </p:cNvSpPr>
          <p:nvPr>
            <p:ph type="title"/>
          </p:nvPr>
        </p:nvSpPr>
        <p:spPr>
          <a:xfrm>
            <a:off x="667500" y="259080"/>
            <a:ext cx="7809000" cy="5694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Presentation de l’application</a:t>
            </a:r>
            <a:endParaRPr/>
          </a:p>
        </p:txBody>
      </p:sp>
      <p:sp>
        <p:nvSpPr>
          <p:cNvPr id="423" name="Google Shape;423;p61"/>
          <p:cNvSpPr/>
          <p:nvPr/>
        </p:nvSpPr>
        <p:spPr>
          <a:xfrm>
            <a:off x="0" y="0"/>
            <a:ext cx="658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1"/>
          <p:cNvSpPr/>
          <p:nvPr/>
        </p:nvSpPr>
        <p:spPr>
          <a:xfrm>
            <a:off x="8476500" y="0"/>
            <a:ext cx="658200" cy="516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1"/>
          <p:cNvSpPr txBox="1"/>
          <p:nvPr/>
        </p:nvSpPr>
        <p:spPr>
          <a:xfrm>
            <a:off x="810600" y="725625"/>
            <a:ext cx="478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Medium"/>
                <a:ea typeface="Montserrat Medium"/>
                <a:cs typeface="Montserrat Medium"/>
                <a:sym typeface="Montserrat Medium"/>
              </a:rPr>
              <a:t>Présentation de la page d'accueil :</a:t>
            </a:r>
            <a:endParaRPr>
              <a:latin typeface="Montserrat Medium"/>
              <a:ea typeface="Montserrat Medium"/>
              <a:cs typeface="Montserrat Medium"/>
              <a:sym typeface="Montserrat Medium"/>
            </a:endParaRPr>
          </a:p>
        </p:txBody>
      </p:sp>
      <p:pic>
        <p:nvPicPr>
          <p:cNvPr id="426" name="Google Shape;426;p61"/>
          <p:cNvPicPr preferRelativeResize="0"/>
          <p:nvPr/>
        </p:nvPicPr>
        <p:blipFill>
          <a:blip r:embed="rId3">
            <a:alphaModFix/>
          </a:blip>
          <a:stretch>
            <a:fillRect/>
          </a:stretch>
        </p:blipFill>
        <p:spPr>
          <a:xfrm>
            <a:off x="810600" y="1230650"/>
            <a:ext cx="4254001" cy="3760450"/>
          </a:xfrm>
          <a:prstGeom prst="rect">
            <a:avLst/>
          </a:prstGeom>
          <a:noFill/>
          <a:ln>
            <a:noFill/>
          </a:ln>
        </p:spPr>
      </p:pic>
      <p:pic>
        <p:nvPicPr>
          <p:cNvPr id="427" name="Google Shape;427;p61"/>
          <p:cNvPicPr preferRelativeResize="0"/>
          <p:nvPr/>
        </p:nvPicPr>
        <p:blipFill>
          <a:blip r:embed="rId4">
            <a:alphaModFix/>
          </a:blip>
          <a:stretch>
            <a:fillRect/>
          </a:stretch>
        </p:blipFill>
        <p:spPr>
          <a:xfrm>
            <a:off x="5752800" y="1230650"/>
            <a:ext cx="2255749" cy="37604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26"/>
                                        </p:tgtEl>
                                        <p:attrNameLst>
                                          <p:attrName>style.visibility</p:attrName>
                                        </p:attrNameLst>
                                      </p:cBhvr>
                                      <p:to>
                                        <p:strVal val="visible"/>
                                      </p:to>
                                    </p:set>
                                    <p:animEffect transition="in" filter="fade">
                                      <p:cBhvr>
                                        <p:cTn id="11" dur="1000"/>
                                        <p:tgtEl>
                                          <p:spTgt spid="42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27"/>
                                        </p:tgtEl>
                                        <p:attrNameLst>
                                          <p:attrName>style.visibility</p:attrName>
                                        </p:attrNameLst>
                                      </p:cBhvr>
                                      <p:to>
                                        <p:strVal val="visible"/>
                                      </p:to>
                                    </p:set>
                                    <p:animEffect transition="in" filter="fade">
                                      <p:cBhvr>
                                        <p:cTn id="15" dur="10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2"/>
          <p:cNvSpPr txBox="1">
            <a:spLocks noGrp="1"/>
          </p:cNvSpPr>
          <p:nvPr>
            <p:ph type="title"/>
          </p:nvPr>
        </p:nvSpPr>
        <p:spPr>
          <a:xfrm>
            <a:off x="667500" y="259080"/>
            <a:ext cx="7809000" cy="5694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Presentation de l’application</a:t>
            </a:r>
            <a:endParaRPr/>
          </a:p>
        </p:txBody>
      </p:sp>
      <p:sp>
        <p:nvSpPr>
          <p:cNvPr id="433" name="Google Shape;433;p62"/>
          <p:cNvSpPr/>
          <p:nvPr/>
        </p:nvSpPr>
        <p:spPr>
          <a:xfrm>
            <a:off x="0" y="0"/>
            <a:ext cx="658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2"/>
          <p:cNvSpPr/>
          <p:nvPr/>
        </p:nvSpPr>
        <p:spPr>
          <a:xfrm>
            <a:off x="8476500" y="0"/>
            <a:ext cx="658200" cy="516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2"/>
          <p:cNvSpPr txBox="1"/>
          <p:nvPr/>
        </p:nvSpPr>
        <p:spPr>
          <a:xfrm>
            <a:off x="810600" y="725625"/>
            <a:ext cx="478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Medium"/>
                <a:ea typeface="Montserrat Medium"/>
                <a:cs typeface="Montserrat Medium"/>
                <a:sym typeface="Montserrat Medium"/>
              </a:rPr>
              <a:t>La page de la recherche standard :</a:t>
            </a:r>
            <a:endParaRPr>
              <a:latin typeface="Montserrat Medium"/>
              <a:ea typeface="Montserrat Medium"/>
              <a:cs typeface="Montserrat Medium"/>
              <a:sym typeface="Montserrat Medium"/>
            </a:endParaRPr>
          </a:p>
        </p:txBody>
      </p:sp>
      <p:pic>
        <p:nvPicPr>
          <p:cNvPr id="436" name="Google Shape;436;p62"/>
          <p:cNvPicPr preferRelativeResize="0"/>
          <p:nvPr/>
        </p:nvPicPr>
        <p:blipFill>
          <a:blip r:embed="rId3">
            <a:alphaModFix/>
          </a:blip>
          <a:stretch>
            <a:fillRect/>
          </a:stretch>
        </p:blipFill>
        <p:spPr>
          <a:xfrm>
            <a:off x="810600" y="1278225"/>
            <a:ext cx="4585350" cy="3712875"/>
          </a:xfrm>
          <a:prstGeom prst="rect">
            <a:avLst/>
          </a:prstGeom>
          <a:noFill/>
          <a:ln>
            <a:noFill/>
          </a:ln>
        </p:spPr>
      </p:pic>
      <p:pic>
        <p:nvPicPr>
          <p:cNvPr id="437" name="Google Shape;437;p62"/>
          <p:cNvPicPr preferRelativeResize="0"/>
          <p:nvPr/>
        </p:nvPicPr>
        <p:blipFill>
          <a:blip r:embed="rId4">
            <a:alphaModFix/>
          </a:blip>
          <a:stretch>
            <a:fillRect/>
          </a:stretch>
        </p:blipFill>
        <p:spPr>
          <a:xfrm>
            <a:off x="5752800" y="1278225"/>
            <a:ext cx="2255749" cy="3712874"/>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3"/>
          <p:cNvSpPr txBox="1">
            <a:spLocks noGrp="1"/>
          </p:cNvSpPr>
          <p:nvPr>
            <p:ph type="title"/>
          </p:nvPr>
        </p:nvSpPr>
        <p:spPr>
          <a:xfrm>
            <a:off x="667500" y="259080"/>
            <a:ext cx="7809000" cy="5694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Presentation de l’application</a:t>
            </a:r>
            <a:endParaRPr/>
          </a:p>
        </p:txBody>
      </p:sp>
      <p:sp>
        <p:nvSpPr>
          <p:cNvPr id="443" name="Google Shape;443;p63"/>
          <p:cNvSpPr/>
          <p:nvPr/>
        </p:nvSpPr>
        <p:spPr>
          <a:xfrm>
            <a:off x="0" y="0"/>
            <a:ext cx="658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3"/>
          <p:cNvSpPr/>
          <p:nvPr/>
        </p:nvSpPr>
        <p:spPr>
          <a:xfrm>
            <a:off x="8476500" y="0"/>
            <a:ext cx="658200" cy="516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3"/>
          <p:cNvSpPr txBox="1"/>
          <p:nvPr/>
        </p:nvSpPr>
        <p:spPr>
          <a:xfrm>
            <a:off x="810600" y="725625"/>
            <a:ext cx="478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Medium"/>
                <a:ea typeface="Montserrat Medium"/>
                <a:cs typeface="Montserrat Medium"/>
                <a:sym typeface="Montserrat Medium"/>
              </a:rPr>
              <a:t>La page de recommandation par expansion :</a:t>
            </a:r>
            <a:endParaRPr>
              <a:latin typeface="Montserrat Medium"/>
              <a:ea typeface="Montserrat Medium"/>
              <a:cs typeface="Montserrat Medium"/>
              <a:sym typeface="Montserrat Medium"/>
            </a:endParaRPr>
          </a:p>
        </p:txBody>
      </p:sp>
      <p:pic>
        <p:nvPicPr>
          <p:cNvPr id="446" name="Google Shape;446;p63"/>
          <p:cNvPicPr preferRelativeResize="0"/>
          <p:nvPr/>
        </p:nvPicPr>
        <p:blipFill>
          <a:blip r:embed="rId3">
            <a:alphaModFix/>
          </a:blip>
          <a:stretch>
            <a:fillRect/>
          </a:stretch>
        </p:blipFill>
        <p:spPr>
          <a:xfrm>
            <a:off x="810600" y="1278225"/>
            <a:ext cx="4143576" cy="3390525"/>
          </a:xfrm>
          <a:prstGeom prst="rect">
            <a:avLst/>
          </a:prstGeom>
          <a:noFill/>
          <a:ln>
            <a:noFill/>
          </a:ln>
        </p:spPr>
      </p:pic>
      <p:pic>
        <p:nvPicPr>
          <p:cNvPr id="447" name="Google Shape;447;p63"/>
          <p:cNvPicPr preferRelativeResize="0"/>
          <p:nvPr/>
        </p:nvPicPr>
        <p:blipFill>
          <a:blip r:embed="rId4">
            <a:alphaModFix/>
          </a:blip>
          <a:stretch>
            <a:fillRect/>
          </a:stretch>
        </p:blipFill>
        <p:spPr>
          <a:xfrm>
            <a:off x="5752800" y="1388425"/>
            <a:ext cx="2255749" cy="3602675"/>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4"/>
          <p:cNvSpPr txBox="1">
            <a:spLocks noGrp="1"/>
          </p:cNvSpPr>
          <p:nvPr>
            <p:ph type="title"/>
          </p:nvPr>
        </p:nvSpPr>
        <p:spPr>
          <a:xfrm>
            <a:off x="667500" y="259080"/>
            <a:ext cx="7809000" cy="5694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Presentation de l’application</a:t>
            </a:r>
            <a:endParaRPr/>
          </a:p>
        </p:txBody>
      </p:sp>
      <p:sp>
        <p:nvSpPr>
          <p:cNvPr id="453" name="Google Shape;453;p64"/>
          <p:cNvSpPr/>
          <p:nvPr/>
        </p:nvSpPr>
        <p:spPr>
          <a:xfrm>
            <a:off x="0" y="0"/>
            <a:ext cx="658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4"/>
          <p:cNvSpPr/>
          <p:nvPr/>
        </p:nvSpPr>
        <p:spPr>
          <a:xfrm>
            <a:off x="8476500" y="0"/>
            <a:ext cx="658200" cy="516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4"/>
          <p:cNvSpPr txBox="1"/>
          <p:nvPr/>
        </p:nvSpPr>
        <p:spPr>
          <a:xfrm>
            <a:off x="810600" y="725625"/>
            <a:ext cx="478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Medium"/>
                <a:ea typeface="Montserrat Medium"/>
                <a:cs typeface="Montserrat Medium"/>
                <a:sym typeface="Montserrat Medium"/>
              </a:rPr>
              <a:t>La page de recommandation guidé :</a:t>
            </a:r>
            <a:endParaRPr>
              <a:latin typeface="Montserrat Medium"/>
              <a:ea typeface="Montserrat Medium"/>
              <a:cs typeface="Montserrat Medium"/>
              <a:sym typeface="Montserrat Medium"/>
            </a:endParaRPr>
          </a:p>
        </p:txBody>
      </p:sp>
      <p:pic>
        <p:nvPicPr>
          <p:cNvPr id="456" name="Google Shape;456;p64"/>
          <p:cNvPicPr preferRelativeResize="0"/>
          <p:nvPr/>
        </p:nvPicPr>
        <p:blipFill>
          <a:blip r:embed="rId3">
            <a:alphaModFix/>
          </a:blip>
          <a:stretch>
            <a:fillRect/>
          </a:stretch>
        </p:blipFill>
        <p:spPr>
          <a:xfrm>
            <a:off x="810600" y="1041325"/>
            <a:ext cx="4789799" cy="3949775"/>
          </a:xfrm>
          <a:prstGeom prst="rect">
            <a:avLst/>
          </a:prstGeom>
          <a:noFill/>
          <a:ln>
            <a:noFill/>
          </a:ln>
        </p:spPr>
      </p:pic>
      <p:pic>
        <p:nvPicPr>
          <p:cNvPr id="457" name="Google Shape;457;p64"/>
          <p:cNvPicPr preferRelativeResize="0"/>
          <p:nvPr/>
        </p:nvPicPr>
        <p:blipFill>
          <a:blip r:embed="rId4">
            <a:alphaModFix/>
          </a:blip>
          <a:stretch>
            <a:fillRect/>
          </a:stretch>
        </p:blipFill>
        <p:spPr>
          <a:xfrm>
            <a:off x="5752800" y="1199100"/>
            <a:ext cx="2255749" cy="3792000"/>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5"/>
          <p:cNvSpPr txBox="1">
            <a:spLocks noGrp="1"/>
          </p:cNvSpPr>
          <p:nvPr>
            <p:ph type="title"/>
          </p:nvPr>
        </p:nvSpPr>
        <p:spPr>
          <a:xfrm>
            <a:off x="667500" y="259080"/>
            <a:ext cx="7809000" cy="5694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Presentation de l’application</a:t>
            </a:r>
            <a:endParaRPr/>
          </a:p>
        </p:txBody>
      </p:sp>
      <p:sp>
        <p:nvSpPr>
          <p:cNvPr id="463" name="Google Shape;463;p65"/>
          <p:cNvSpPr/>
          <p:nvPr/>
        </p:nvSpPr>
        <p:spPr>
          <a:xfrm>
            <a:off x="0" y="0"/>
            <a:ext cx="658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5"/>
          <p:cNvSpPr/>
          <p:nvPr/>
        </p:nvSpPr>
        <p:spPr>
          <a:xfrm>
            <a:off x="8476500" y="0"/>
            <a:ext cx="658200" cy="516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5"/>
          <p:cNvSpPr txBox="1"/>
          <p:nvPr/>
        </p:nvSpPr>
        <p:spPr>
          <a:xfrm>
            <a:off x="810600" y="725625"/>
            <a:ext cx="6379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Montserrat Medium"/>
                <a:ea typeface="Montserrat Medium"/>
                <a:cs typeface="Montserrat Medium"/>
                <a:sym typeface="Montserrat Medium"/>
              </a:rPr>
              <a:t>La page des informations du magasin et la géolocalisation sur la carte:</a:t>
            </a:r>
            <a:endParaRPr sz="1200">
              <a:latin typeface="Montserrat Medium"/>
              <a:ea typeface="Montserrat Medium"/>
              <a:cs typeface="Montserrat Medium"/>
              <a:sym typeface="Montserrat Medium"/>
            </a:endParaRPr>
          </a:p>
        </p:txBody>
      </p:sp>
      <p:pic>
        <p:nvPicPr>
          <p:cNvPr id="466" name="Google Shape;466;p65"/>
          <p:cNvPicPr preferRelativeResize="0"/>
          <p:nvPr/>
        </p:nvPicPr>
        <p:blipFill>
          <a:blip r:embed="rId3">
            <a:alphaModFix/>
          </a:blip>
          <a:stretch>
            <a:fillRect/>
          </a:stretch>
        </p:blipFill>
        <p:spPr>
          <a:xfrm>
            <a:off x="658199" y="1064251"/>
            <a:ext cx="7818301" cy="2039450"/>
          </a:xfrm>
          <a:prstGeom prst="rect">
            <a:avLst/>
          </a:prstGeom>
          <a:noFill/>
          <a:ln>
            <a:noFill/>
          </a:ln>
        </p:spPr>
      </p:pic>
      <p:pic>
        <p:nvPicPr>
          <p:cNvPr id="467" name="Google Shape;467;p65"/>
          <p:cNvPicPr preferRelativeResize="0"/>
          <p:nvPr/>
        </p:nvPicPr>
        <p:blipFill>
          <a:blip r:embed="rId4">
            <a:alphaModFix/>
          </a:blip>
          <a:stretch>
            <a:fillRect/>
          </a:stretch>
        </p:blipFill>
        <p:spPr>
          <a:xfrm>
            <a:off x="658199" y="3146600"/>
            <a:ext cx="7818301" cy="1869356"/>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6"/>
          <p:cNvSpPr txBox="1">
            <a:spLocks noGrp="1"/>
          </p:cNvSpPr>
          <p:nvPr>
            <p:ph type="title"/>
          </p:nvPr>
        </p:nvSpPr>
        <p:spPr>
          <a:xfrm>
            <a:off x="667500" y="259080"/>
            <a:ext cx="7809000" cy="5694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Presentation de l’application</a:t>
            </a:r>
            <a:endParaRPr/>
          </a:p>
        </p:txBody>
      </p:sp>
      <p:sp>
        <p:nvSpPr>
          <p:cNvPr id="473" name="Google Shape;473;p66"/>
          <p:cNvSpPr/>
          <p:nvPr/>
        </p:nvSpPr>
        <p:spPr>
          <a:xfrm>
            <a:off x="0" y="0"/>
            <a:ext cx="658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6"/>
          <p:cNvSpPr/>
          <p:nvPr/>
        </p:nvSpPr>
        <p:spPr>
          <a:xfrm>
            <a:off x="8476500" y="0"/>
            <a:ext cx="658200" cy="516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6"/>
          <p:cNvSpPr txBox="1"/>
          <p:nvPr/>
        </p:nvSpPr>
        <p:spPr>
          <a:xfrm>
            <a:off x="810600" y="725625"/>
            <a:ext cx="478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Medium"/>
                <a:ea typeface="Montserrat Medium"/>
                <a:cs typeface="Montserrat Medium"/>
                <a:sym typeface="Montserrat Medium"/>
              </a:rPr>
              <a:t>Recommandation </a:t>
            </a:r>
            <a:r>
              <a:rPr lang="en" smtClean="0">
                <a:latin typeface="Montserrat Medium"/>
                <a:ea typeface="Montserrat Medium"/>
                <a:cs typeface="Montserrat Medium"/>
                <a:sym typeface="Montserrat Medium"/>
              </a:rPr>
              <a:t>basé </a:t>
            </a:r>
            <a:r>
              <a:rPr lang="en">
                <a:latin typeface="Montserrat Medium"/>
                <a:ea typeface="Montserrat Medium"/>
                <a:cs typeface="Montserrat Medium"/>
                <a:sym typeface="Montserrat Medium"/>
              </a:rPr>
              <a:t>sur le clustering :</a:t>
            </a:r>
            <a:endParaRPr dirty="0">
              <a:latin typeface="Montserrat Medium"/>
              <a:ea typeface="Montserrat Medium"/>
              <a:cs typeface="Montserrat Medium"/>
              <a:sym typeface="Montserrat Medium"/>
            </a:endParaRPr>
          </a:p>
        </p:txBody>
      </p:sp>
      <p:pic>
        <p:nvPicPr>
          <p:cNvPr id="476" name="Google Shape;476;p66"/>
          <p:cNvPicPr preferRelativeResize="0"/>
          <p:nvPr/>
        </p:nvPicPr>
        <p:blipFill>
          <a:blip r:embed="rId3">
            <a:alphaModFix/>
          </a:blip>
          <a:stretch>
            <a:fillRect/>
          </a:stretch>
        </p:blipFill>
        <p:spPr>
          <a:xfrm>
            <a:off x="658200" y="1278225"/>
            <a:ext cx="7818299" cy="3712875"/>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7"/>
          <p:cNvSpPr txBox="1">
            <a:spLocks noGrp="1"/>
          </p:cNvSpPr>
          <p:nvPr>
            <p:ph type="title"/>
          </p:nvPr>
        </p:nvSpPr>
        <p:spPr>
          <a:xfrm>
            <a:off x="5226600" y="2377921"/>
            <a:ext cx="3262500" cy="8004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a:solidFill>
                  <a:schemeClr val="lt1"/>
                </a:solidFill>
              </a:rPr>
              <a:t>Conclusion</a:t>
            </a:r>
            <a:endParaRPr>
              <a:solidFill>
                <a:schemeClr val="lt1"/>
              </a:solidFill>
            </a:endParaRPr>
          </a:p>
        </p:txBody>
      </p:sp>
      <p:sp>
        <p:nvSpPr>
          <p:cNvPr id="482" name="Google Shape;482;p67"/>
          <p:cNvSpPr txBox="1">
            <a:spLocks noGrp="1"/>
          </p:cNvSpPr>
          <p:nvPr>
            <p:ph type="title" idx="2"/>
          </p:nvPr>
        </p:nvSpPr>
        <p:spPr>
          <a:xfrm>
            <a:off x="5226600" y="1592817"/>
            <a:ext cx="3262500" cy="800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04</a:t>
            </a:r>
            <a:endParaRPr/>
          </a:p>
        </p:txBody>
      </p:sp>
      <p:pic>
        <p:nvPicPr>
          <p:cNvPr id="483" name="Google Shape;483;p67"/>
          <p:cNvPicPr preferRelativeResize="0"/>
          <p:nvPr/>
        </p:nvPicPr>
        <p:blipFill>
          <a:blip r:embed="rId3">
            <a:alphaModFix/>
          </a:blip>
          <a:stretch>
            <a:fillRect/>
          </a:stretch>
        </p:blipFill>
        <p:spPr>
          <a:xfrm>
            <a:off x="0" y="1546375"/>
            <a:ext cx="4921800" cy="2050750"/>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87"/>
        <p:cNvGrpSpPr/>
        <p:nvPr/>
      </p:nvGrpSpPr>
      <p:grpSpPr>
        <a:xfrm>
          <a:off x="0" y="0"/>
          <a:ext cx="0" cy="0"/>
          <a:chOff x="0" y="0"/>
          <a:chExt cx="0" cy="0"/>
        </a:xfrm>
      </p:grpSpPr>
      <p:sp>
        <p:nvSpPr>
          <p:cNvPr id="488" name="Google Shape;488;p68"/>
          <p:cNvSpPr txBox="1">
            <a:spLocks noGrp="1"/>
          </p:cNvSpPr>
          <p:nvPr>
            <p:ph type="title"/>
          </p:nvPr>
        </p:nvSpPr>
        <p:spPr>
          <a:xfrm>
            <a:off x="667500" y="1357500"/>
            <a:ext cx="3904500" cy="7542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700" b="0">
                <a:latin typeface="Montserrat Medium"/>
                <a:ea typeface="Montserrat Medium"/>
                <a:cs typeface="Montserrat Medium"/>
                <a:sym typeface="Montserrat Medium"/>
              </a:rPr>
              <a:t>Merci !</a:t>
            </a:r>
            <a:endParaRPr sz="3700" b="0">
              <a:latin typeface="Montserrat Medium"/>
              <a:ea typeface="Montserrat Medium"/>
              <a:cs typeface="Montserrat Medium"/>
              <a:sym typeface="Montserrat Medium"/>
            </a:endParaRPr>
          </a:p>
        </p:txBody>
      </p:sp>
      <p:sp>
        <p:nvSpPr>
          <p:cNvPr id="489" name="Google Shape;489;p68"/>
          <p:cNvSpPr txBox="1">
            <a:spLocks noGrp="1"/>
          </p:cNvSpPr>
          <p:nvPr>
            <p:ph type="subTitle" idx="4294967295"/>
          </p:nvPr>
        </p:nvSpPr>
        <p:spPr>
          <a:xfrm>
            <a:off x="2619750" y="2302350"/>
            <a:ext cx="3904500" cy="5388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sz="2300">
                <a:solidFill>
                  <a:srgbClr val="FFFFFF"/>
                </a:solidFill>
                <a:latin typeface="Montserrat Medium"/>
                <a:ea typeface="Montserrat Medium"/>
                <a:cs typeface="Montserrat Medium"/>
                <a:sym typeface="Montserrat Medium"/>
              </a:rPr>
              <a:t>Des questions ?</a:t>
            </a:r>
            <a:endParaRPr sz="2300">
              <a:solidFill>
                <a:srgbClr val="FFFFFF"/>
              </a:solidFill>
              <a:latin typeface="Montserrat Medium"/>
              <a:ea typeface="Montserrat Medium"/>
              <a:cs typeface="Montserrat Medium"/>
              <a:sym typeface="Montserrat Medium"/>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idx="2"/>
          </p:nvPr>
        </p:nvSpPr>
        <p:spPr>
          <a:xfrm>
            <a:off x="5057775" y="820200"/>
            <a:ext cx="4086300" cy="4155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1500" b="1"/>
              <a:t>C’est quoi l'idée de notre application ?</a:t>
            </a:r>
            <a:endParaRPr sz="1500" b="1"/>
          </a:p>
        </p:txBody>
      </p:sp>
      <p:pic>
        <p:nvPicPr>
          <p:cNvPr id="202" name="Google Shape;202;p35"/>
          <p:cNvPicPr preferRelativeResize="0"/>
          <p:nvPr/>
        </p:nvPicPr>
        <p:blipFill>
          <a:blip r:embed="rId3">
            <a:alphaModFix/>
          </a:blip>
          <a:stretch>
            <a:fillRect/>
          </a:stretch>
        </p:blipFill>
        <p:spPr>
          <a:xfrm>
            <a:off x="0" y="0"/>
            <a:ext cx="5057777" cy="5143500"/>
          </a:xfrm>
          <a:prstGeom prst="rect">
            <a:avLst/>
          </a:prstGeom>
          <a:noFill/>
          <a:ln>
            <a:noFill/>
          </a:ln>
        </p:spPr>
      </p:pic>
      <p:sp>
        <p:nvSpPr>
          <p:cNvPr id="203" name="Google Shape;203;p35"/>
          <p:cNvSpPr txBox="1">
            <a:spLocks noGrp="1"/>
          </p:cNvSpPr>
          <p:nvPr>
            <p:ph type="title" idx="2"/>
          </p:nvPr>
        </p:nvSpPr>
        <p:spPr>
          <a:xfrm>
            <a:off x="5057775" y="1958450"/>
            <a:ext cx="4086300" cy="4155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1500" b="1"/>
              <a:t>Nos objectifs</a:t>
            </a:r>
            <a:endParaRPr sz="1500" b="1"/>
          </a:p>
        </p:txBody>
      </p:sp>
      <p:sp>
        <p:nvSpPr>
          <p:cNvPr id="204" name="Google Shape;204;p35"/>
          <p:cNvSpPr txBox="1">
            <a:spLocks noGrp="1"/>
          </p:cNvSpPr>
          <p:nvPr>
            <p:ph type="title" idx="2"/>
          </p:nvPr>
        </p:nvSpPr>
        <p:spPr>
          <a:xfrm>
            <a:off x="5057775" y="3000225"/>
            <a:ext cx="4086300" cy="4155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1500" b="1"/>
              <a:t>Le travail des binomes precedents</a:t>
            </a:r>
            <a:endParaRPr sz="15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additive="base">
                                        <p:cTn id="7" dur="1000"/>
                                        <p:tgtEl>
                                          <p:spTgt spid="20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gtEl>
                                        <p:attrNameLst>
                                          <p:attrName>style.visibility</p:attrName>
                                        </p:attrNameLst>
                                      </p:cBhvr>
                                      <p:to>
                                        <p:strVal val="visible"/>
                                      </p:to>
                                    </p:set>
                                    <p:animEffect transition="in" filter="fade">
                                      <p:cBhvr>
                                        <p:cTn id="12" dur="1000"/>
                                        <p:tgtEl>
                                          <p:spTgt spid="2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10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6"/>
          <p:cNvSpPr txBox="1">
            <a:spLocks noGrp="1"/>
          </p:cNvSpPr>
          <p:nvPr>
            <p:ph type="title"/>
          </p:nvPr>
        </p:nvSpPr>
        <p:spPr>
          <a:xfrm>
            <a:off x="4632200" y="1815550"/>
            <a:ext cx="4512000" cy="10620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3200"/>
              <a:t>L</a:t>
            </a:r>
            <a:r>
              <a:rPr lang="en" sz="2500"/>
              <a:t>es systèmes de recommandation</a:t>
            </a:r>
            <a:endParaRPr sz="3200"/>
          </a:p>
        </p:txBody>
      </p:sp>
      <p:pic>
        <p:nvPicPr>
          <p:cNvPr id="210" name="Google Shape;210;p36"/>
          <p:cNvPicPr preferRelativeResize="0"/>
          <p:nvPr/>
        </p:nvPicPr>
        <p:blipFill>
          <a:blip r:embed="rId3">
            <a:alphaModFix/>
          </a:blip>
          <a:stretch>
            <a:fillRect/>
          </a:stretch>
        </p:blipFill>
        <p:spPr>
          <a:xfrm>
            <a:off x="-67000" y="1237175"/>
            <a:ext cx="4699203" cy="28337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10"/>
                                        </p:tgtEl>
                                        <p:attrNameLst>
                                          <p:attrName>style.visibility</p:attrName>
                                        </p:attrNameLst>
                                      </p:cBhvr>
                                      <p:to>
                                        <p:strVal val="visible"/>
                                      </p:to>
                                    </p:set>
                                    <p:anim calcmode="lin" valueType="num">
                                      <p:cBhvr additive="base">
                                        <p:cTn id="7" dur="1000"/>
                                        <p:tgtEl>
                                          <p:spTgt spid="210"/>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209"/>
                                        </p:tgtEl>
                                        <p:attrNameLst>
                                          <p:attrName>style.visibility</p:attrName>
                                        </p:attrNameLst>
                                      </p:cBhvr>
                                      <p:to>
                                        <p:strVal val="visible"/>
                                      </p:to>
                                    </p:set>
                                    <p:anim calcmode="lin" valueType="num">
                                      <p:cBhvr additive="base">
                                        <p:cTn id="11" dur="1000"/>
                                        <p:tgtEl>
                                          <p:spTgt spid="2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6BFA5"/>
        </a:solidFill>
        <a:effectLst/>
      </p:bgPr>
    </p:bg>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Définition des systèmes de recommandation</a:t>
            </a:r>
            <a:endParaRPr/>
          </a:p>
        </p:txBody>
      </p:sp>
      <p:sp>
        <p:nvSpPr>
          <p:cNvPr id="216" name="Google Shape;216;p37"/>
          <p:cNvSpPr txBox="1">
            <a:spLocks noGrp="1"/>
          </p:cNvSpPr>
          <p:nvPr>
            <p:ph type="subTitle" idx="1"/>
          </p:nvPr>
        </p:nvSpPr>
        <p:spPr>
          <a:xfrm>
            <a:off x="1244988" y="1897175"/>
            <a:ext cx="3008700" cy="7389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Système de recommandation</a:t>
            </a:r>
            <a:endParaRPr/>
          </a:p>
        </p:txBody>
      </p:sp>
      <p:sp>
        <p:nvSpPr>
          <p:cNvPr id="217" name="Google Shape;217;p37"/>
          <p:cNvSpPr txBox="1">
            <a:spLocks noGrp="1"/>
          </p:cNvSpPr>
          <p:nvPr>
            <p:ph type="subTitle" idx="2"/>
          </p:nvPr>
        </p:nvSpPr>
        <p:spPr>
          <a:xfrm>
            <a:off x="4463925" y="1897175"/>
            <a:ext cx="3008700" cy="1693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Système capable de fournir des recommandations personnalisées ou permettant de guider l’utilisateur vers des ressources intéressantes ou utiles au sein d’un espace de données important</a:t>
            </a:r>
            <a:endParaRPr/>
          </a:p>
        </p:txBody>
      </p:sp>
      <p:cxnSp>
        <p:nvCxnSpPr>
          <p:cNvPr id="218" name="Google Shape;218;p37"/>
          <p:cNvCxnSpPr/>
          <p:nvPr/>
        </p:nvCxnSpPr>
        <p:spPr>
          <a:xfrm rot="10800000" flipH="1">
            <a:off x="2227650" y="2861725"/>
            <a:ext cx="1043400" cy="4800"/>
          </a:xfrm>
          <a:prstGeom prst="straightConnector1">
            <a:avLst/>
          </a:prstGeom>
          <a:noFill/>
          <a:ln w="19050" cap="flat" cmpd="sng">
            <a:solidFill>
              <a:srgbClr val="A6BFA5"/>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fade">
                                      <p:cBhvr>
                                        <p:cTn id="7" dur="1000"/>
                                        <p:tgtEl>
                                          <p:spTgt spid="215"/>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218"/>
                                        </p:tgtEl>
                                        <p:attrNameLst>
                                          <p:attrName>style.visibility</p:attrName>
                                        </p:attrNameLst>
                                      </p:cBhvr>
                                      <p:to>
                                        <p:strVal val="visible"/>
                                      </p:to>
                                    </p:set>
                                    <p:anim calcmode="lin" valueType="num">
                                      <p:cBhvr additive="base">
                                        <p:cTn id="11" dur="1000"/>
                                        <p:tgtEl>
                                          <p:spTgt spid="218"/>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 presetClass="entr" presetSubtype="2" fill="hold" nodeType="afterEffect">
                                  <p:stCondLst>
                                    <p:cond delay="0"/>
                                  </p:stCondLst>
                                  <p:childTnLst>
                                    <p:set>
                                      <p:cBhvr>
                                        <p:cTn id="14" dur="1" fill="hold">
                                          <p:stCondLst>
                                            <p:cond delay="0"/>
                                          </p:stCondLst>
                                        </p:cTn>
                                        <p:tgtEl>
                                          <p:spTgt spid="216"/>
                                        </p:tgtEl>
                                        <p:attrNameLst>
                                          <p:attrName>style.visibility</p:attrName>
                                        </p:attrNameLst>
                                      </p:cBhvr>
                                      <p:to>
                                        <p:strVal val="visible"/>
                                      </p:to>
                                    </p:set>
                                    <p:anim calcmode="lin" valueType="num">
                                      <p:cBhvr additive="base">
                                        <p:cTn id="15" dur="300"/>
                                        <p:tgtEl>
                                          <p:spTgt spid="216"/>
                                        </p:tgtEl>
                                        <p:attrNameLst>
                                          <p:attrName>ppt_x</p:attrName>
                                        </p:attrNameLst>
                                      </p:cBhvr>
                                      <p:tavLst>
                                        <p:tav tm="0">
                                          <p:val>
                                            <p:strVal val="#ppt_x+1"/>
                                          </p:val>
                                        </p:tav>
                                        <p:tav tm="100000">
                                          <p:val>
                                            <p:strVal val="#ppt_x"/>
                                          </p:val>
                                        </p:tav>
                                      </p:tavLst>
                                    </p:anim>
                                  </p:childTnLst>
                                </p:cTn>
                              </p:par>
                            </p:childTnLst>
                          </p:cTn>
                        </p:par>
                        <p:par>
                          <p:cTn id="16" fill="hold">
                            <p:stCondLst>
                              <p:cond delay="2300"/>
                            </p:stCondLst>
                            <p:childTnLst>
                              <p:par>
                                <p:cTn id="17" presetID="10" presetClass="entr" presetSubtype="0" fill="hold" nodeType="afterEffect">
                                  <p:stCondLst>
                                    <p:cond delay="0"/>
                                  </p:stCondLst>
                                  <p:childTnLst>
                                    <p:set>
                                      <p:cBhvr>
                                        <p:cTn id="18" dur="1" fill="hold">
                                          <p:stCondLst>
                                            <p:cond delay="0"/>
                                          </p:stCondLst>
                                        </p:cTn>
                                        <p:tgtEl>
                                          <p:spTgt spid="217"/>
                                        </p:tgtEl>
                                        <p:attrNameLst>
                                          <p:attrName>style.visibility</p:attrName>
                                        </p:attrNameLst>
                                      </p:cBhvr>
                                      <p:to>
                                        <p:strVal val="visible"/>
                                      </p:to>
                                    </p:set>
                                    <p:animEffect transition="in" filter="fade">
                                      <p:cBhvr>
                                        <p:cTn id="19" dur="2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8"/>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Classification des systèmes de recommandation</a:t>
            </a:r>
            <a:endParaRPr/>
          </a:p>
        </p:txBody>
      </p:sp>
      <p:sp>
        <p:nvSpPr>
          <p:cNvPr id="224" name="Google Shape;224;p38"/>
          <p:cNvSpPr txBox="1">
            <a:spLocks noGrp="1"/>
          </p:cNvSpPr>
          <p:nvPr>
            <p:ph type="subTitle" idx="1"/>
          </p:nvPr>
        </p:nvSpPr>
        <p:spPr>
          <a:xfrm>
            <a:off x="667500" y="1819723"/>
            <a:ext cx="2314500" cy="6465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1500"/>
              <a:t>La recommandation basée sur le contenu</a:t>
            </a:r>
            <a:endParaRPr sz="1500"/>
          </a:p>
        </p:txBody>
      </p:sp>
      <p:cxnSp>
        <p:nvCxnSpPr>
          <p:cNvPr id="225" name="Google Shape;225;p38"/>
          <p:cNvCxnSpPr/>
          <p:nvPr/>
        </p:nvCxnSpPr>
        <p:spPr>
          <a:xfrm rot="10800000" flipH="1">
            <a:off x="1303038" y="2678298"/>
            <a:ext cx="1043400" cy="4800"/>
          </a:xfrm>
          <a:prstGeom prst="straightConnector1">
            <a:avLst/>
          </a:prstGeom>
          <a:noFill/>
          <a:ln w="19050" cap="flat" cmpd="sng">
            <a:solidFill>
              <a:srgbClr val="A6BFA5"/>
            </a:solidFill>
            <a:prstDash val="solid"/>
            <a:round/>
            <a:headEnd type="none" w="med" len="med"/>
            <a:tailEnd type="none" w="med" len="med"/>
          </a:ln>
        </p:spPr>
      </p:cxnSp>
      <p:pic>
        <p:nvPicPr>
          <p:cNvPr id="226" name="Google Shape;226;p38"/>
          <p:cNvPicPr preferRelativeResize="0"/>
          <p:nvPr/>
        </p:nvPicPr>
        <p:blipFill>
          <a:blip r:embed="rId3">
            <a:alphaModFix/>
          </a:blip>
          <a:stretch>
            <a:fillRect/>
          </a:stretch>
        </p:blipFill>
        <p:spPr>
          <a:xfrm>
            <a:off x="3573750" y="1819725"/>
            <a:ext cx="4309075" cy="2603550"/>
          </a:xfrm>
          <a:prstGeom prst="rect">
            <a:avLst/>
          </a:prstGeom>
          <a:noFill/>
          <a:ln>
            <a:noFill/>
          </a:ln>
        </p:spPr>
      </p:pic>
      <p:sp>
        <p:nvSpPr>
          <p:cNvPr id="227" name="Google Shape;227;p38"/>
          <p:cNvSpPr txBox="1">
            <a:spLocks noGrp="1"/>
          </p:cNvSpPr>
          <p:nvPr>
            <p:ph type="subTitle" idx="1"/>
          </p:nvPr>
        </p:nvSpPr>
        <p:spPr>
          <a:xfrm>
            <a:off x="624625" y="1935223"/>
            <a:ext cx="2314500" cy="4155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1500"/>
              <a:t>Le filtrage collaboratif</a:t>
            </a:r>
            <a:endParaRPr sz="1500"/>
          </a:p>
        </p:txBody>
      </p:sp>
      <p:pic>
        <p:nvPicPr>
          <p:cNvPr id="228" name="Google Shape;228;p38"/>
          <p:cNvPicPr preferRelativeResize="0"/>
          <p:nvPr/>
        </p:nvPicPr>
        <p:blipFill>
          <a:blip r:embed="rId4">
            <a:alphaModFix/>
          </a:blip>
          <a:stretch>
            <a:fillRect/>
          </a:stretch>
        </p:blipFill>
        <p:spPr>
          <a:xfrm>
            <a:off x="3414025" y="1935224"/>
            <a:ext cx="4880650" cy="2049875"/>
          </a:xfrm>
          <a:prstGeom prst="rect">
            <a:avLst/>
          </a:prstGeom>
          <a:noFill/>
          <a:ln>
            <a:noFill/>
          </a:ln>
        </p:spPr>
      </p:pic>
      <p:pic>
        <p:nvPicPr>
          <p:cNvPr id="229" name="Google Shape;229;p38"/>
          <p:cNvPicPr preferRelativeResize="0"/>
          <p:nvPr/>
        </p:nvPicPr>
        <p:blipFill>
          <a:blip r:embed="rId5">
            <a:alphaModFix/>
          </a:blip>
          <a:stretch>
            <a:fillRect/>
          </a:stretch>
        </p:blipFill>
        <p:spPr>
          <a:xfrm>
            <a:off x="2170825" y="1423150"/>
            <a:ext cx="4799650" cy="3013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1000"/>
                                        <p:tgtEl>
                                          <p:spTgt spid="223"/>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229"/>
                                        </p:tgtEl>
                                        <p:attrNameLst>
                                          <p:attrName>style.visibility</p:attrName>
                                        </p:attrNameLst>
                                      </p:cBhvr>
                                      <p:to>
                                        <p:strVal val="visible"/>
                                      </p:to>
                                    </p:set>
                                    <p:anim calcmode="lin" valueType="num">
                                      <p:cBhvr additive="base">
                                        <p:cTn id="11" dur="1100"/>
                                        <p:tgtEl>
                                          <p:spTgt spid="229"/>
                                        </p:tgtEl>
                                        <p:attrNameLst>
                                          <p:attrName>ppt_w</p:attrName>
                                        </p:attrNameLst>
                                      </p:cBhvr>
                                      <p:tavLst>
                                        <p:tav tm="0">
                                          <p:val>
                                            <p:strVal val="0"/>
                                          </p:val>
                                        </p:tav>
                                        <p:tav tm="100000">
                                          <p:val>
                                            <p:strVal val="#ppt_w"/>
                                          </p:val>
                                        </p:tav>
                                      </p:tavLst>
                                    </p:anim>
                                    <p:anim calcmode="lin" valueType="num">
                                      <p:cBhvr additive="base">
                                        <p:cTn id="12" dur="1100"/>
                                        <p:tgtEl>
                                          <p:spTgt spid="229"/>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xit" presetSubtype="32" fill="hold" nodeType="clickEffect">
                                  <p:stCondLst>
                                    <p:cond delay="0"/>
                                  </p:stCondLst>
                                  <p:childTnLst>
                                    <p:anim calcmode="lin" valueType="num">
                                      <p:cBhvr additive="base">
                                        <p:cTn id="16" dur="1000"/>
                                        <p:tgtEl>
                                          <p:spTgt spid="229"/>
                                        </p:tgtEl>
                                        <p:attrNameLst>
                                          <p:attrName>ppt_w</p:attrName>
                                        </p:attrNameLst>
                                      </p:cBhvr>
                                      <p:tavLst>
                                        <p:tav tm="0">
                                          <p:val>
                                            <p:strVal val="#ppt_w"/>
                                          </p:val>
                                        </p:tav>
                                        <p:tav tm="100000">
                                          <p:val>
                                            <p:strVal val="0"/>
                                          </p:val>
                                        </p:tav>
                                      </p:tavLst>
                                    </p:anim>
                                    <p:anim calcmode="lin" valueType="num">
                                      <p:cBhvr additive="base">
                                        <p:cTn id="17" dur="1000"/>
                                        <p:tgtEl>
                                          <p:spTgt spid="229"/>
                                        </p:tgtEl>
                                        <p:attrNameLst>
                                          <p:attrName>ppt_h</p:attrName>
                                        </p:attrNameLst>
                                      </p:cBhvr>
                                      <p:tavLst>
                                        <p:tav tm="0">
                                          <p:val>
                                            <p:strVal val="#ppt_h"/>
                                          </p:val>
                                        </p:tav>
                                        <p:tav tm="100000">
                                          <p:val>
                                            <p:strVal val="0"/>
                                          </p:val>
                                        </p:tav>
                                      </p:tavLst>
                                    </p:anim>
                                    <p:set>
                                      <p:cBhvr>
                                        <p:cTn id="18" dur="1" fill="hold">
                                          <p:stCondLst>
                                            <p:cond delay="1000"/>
                                          </p:stCondLst>
                                        </p:cTn>
                                        <p:tgtEl>
                                          <p:spTgt spid="229"/>
                                        </p:tgtEl>
                                        <p:attrNameLst>
                                          <p:attrName>style.visibility</p:attrName>
                                        </p:attrNameLst>
                                      </p:cBhvr>
                                      <p:to>
                                        <p:strVal val="hidden"/>
                                      </p:to>
                                    </p:set>
                                  </p:childTnLst>
                                </p:cTn>
                              </p:par>
                            </p:childTnLst>
                          </p:cTn>
                        </p:par>
                        <p:par>
                          <p:cTn id="19" fill="hold">
                            <p:stCondLst>
                              <p:cond delay="1000"/>
                            </p:stCondLst>
                            <p:childTnLst>
                              <p:par>
                                <p:cTn id="20" presetID="2" presetClass="entr" presetSubtype="8" fill="hold" nodeType="afterEffect">
                                  <p:stCondLst>
                                    <p:cond delay="0"/>
                                  </p:stCondLst>
                                  <p:childTnLst>
                                    <p:set>
                                      <p:cBhvr>
                                        <p:cTn id="21" dur="1" fill="hold">
                                          <p:stCondLst>
                                            <p:cond delay="0"/>
                                          </p:stCondLst>
                                        </p:cTn>
                                        <p:tgtEl>
                                          <p:spTgt spid="225"/>
                                        </p:tgtEl>
                                        <p:attrNameLst>
                                          <p:attrName>style.visibility</p:attrName>
                                        </p:attrNameLst>
                                      </p:cBhvr>
                                      <p:to>
                                        <p:strVal val="visible"/>
                                      </p:to>
                                    </p:set>
                                    <p:anim calcmode="lin" valueType="num">
                                      <p:cBhvr additive="base">
                                        <p:cTn id="22" dur="1000"/>
                                        <p:tgtEl>
                                          <p:spTgt spid="225"/>
                                        </p:tgtEl>
                                        <p:attrNameLst>
                                          <p:attrName>ppt_x</p:attrName>
                                        </p:attrNameLst>
                                      </p:cBhvr>
                                      <p:tavLst>
                                        <p:tav tm="0">
                                          <p:val>
                                            <p:strVal val="#ppt_x-1"/>
                                          </p:val>
                                        </p:tav>
                                        <p:tav tm="100000">
                                          <p:val>
                                            <p:strVal val="#ppt_x"/>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224"/>
                                        </p:tgtEl>
                                        <p:attrNameLst>
                                          <p:attrName>style.visibility</p:attrName>
                                        </p:attrNameLst>
                                      </p:cBhvr>
                                      <p:to>
                                        <p:strVal val="visible"/>
                                      </p:to>
                                    </p:set>
                                    <p:anim calcmode="lin" valueType="num">
                                      <p:cBhvr additive="base">
                                        <p:cTn id="26" dur="300"/>
                                        <p:tgtEl>
                                          <p:spTgt spid="224"/>
                                        </p:tgtEl>
                                        <p:attrNameLst>
                                          <p:attrName>ppt_x</p:attrName>
                                        </p:attrNameLst>
                                      </p:cBhvr>
                                      <p:tavLst>
                                        <p:tav tm="0">
                                          <p:val>
                                            <p:strVal val="#ppt_x+1"/>
                                          </p:val>
                                        </p:tav>
                                        <p:tav tm="100000">
                                          <p:val>
                                            <p:strVal val="#ppt_x"/>
                                          </p:val>
                                        </p:tav>
                                      </p:tavLst>
                                    </p:anim>
                                  </p:childTnLst>
                                </p:cTn>
                              </p:par>
                            </p:childTnLst>
                          </p:cTn>
                        </p:par>
                        <p:par>
                          <p:cTn id="27" fill="hold">
                            <p:stCondLst>
                              <p:cond delay="2300"/>
                            </p:stCondLst>
                            <p:childTnLst>
                              <p:par>
                                <p:cTn id="28" presetID="10" presetClass="entr" presetSubtype="0" fill="hold" nodeType="afterEffect">
                                  <p:stCondLst>
                                    <p:cond delay="0"/>
                                  </p:stCondLst>
                                  <p:childTnLst>
                                    <p:set>
                                      <p:cBhvr>
                                        <p:cTn id="29" dur="1" fill="hold">
                                          <p:stCondLst>
                                            <p:cond delay="0"/>
                                          </p:stCondLst>
                                        </p:cTn>
                                        <p:tgtEl>
                                          <p:spTgt spid="226"/>
                                        </p:tgtEl>
                                        <p:attrNameLst>
                                          <p:attrName>style.visibility</p:attrName>
                                        </p:attrNameLst>
                                      </p:cBhvr>
                                      <p:to>
                                        <p:strVal val="visible"/>
                                      </p:to>
                                    </p:set>
                                    <p:animEffect transition="in" filter="fade">
                                      <p:cBhvr>
                                        <p:cTn id="30" dur="1000"/>
                                        <p:tgtEl>
                                          <p:spTgt spid="2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1000"/>
                                        <p:tgtEl>
                                          <p:spTgt spid="226"/>
                                        </p:tgtEl>
                                      </p:cBhvr>
                                    </p:animEffect>
                                    <p:set>
                                      <p:cBhvr>
                                        <p:cTn id="35" dur="1" fill="hold">
                                          <p:stCondLst>
                                            <p:cond delay="1000"/>
                                          </p:stCondLst>
                                        </p:cTn>
                                        <p:tgtEl>
                                          <p:spTgt spid="226"/>
                                        </p:tgtEl>
                                        <p:attrNameLst>
                                          <p:attrName>style.visibility</p:attrName>
                                        </p:attrNameLst>
                                      </p:cBhvr>
                                      <p:to>
                                        <p:strVal val="hidden"/>
                                      </p:to>
                                    </p:set>
                                  </p:childTnLst>
                                </p:cTn>
                              </p:par>
                            </p:childTnLst>
                          </p:cTn>
                        </p:par>
                        <p:par>
                          <p:cTn id="36" fill="hold">
                            <p:stCondLst>
                              <p:cond delay="1000"/>
                            </p:stCondLst>
                            <p:childTnLst>
                              <p:par>
                                <p:cTn id="37" presetID="2" presetClass="exit" presetSubtype="8" fill="hold" nodeType="afterEffect">
                                  <p:stCondLst>
                                    <p:cond delay="0"/>
                                  </p:stCondLst>
                                  <p:childTnLst>
                                    <p:anim calcmode="lin" valueType="num">
                                      <p:cBhvr additive="base">
                                        <p:cTn id="38" dur="300"/>
                                        <p:tgtEl>
                                          <p:spTgt spid="224"/>
                                        </p:tgtEl>
                                        <p:attrNameLst>
                                          <p:attrName>ppt_x</p:attrName>
                                        </p:attrNameLst>
                                      </p:cBhvr>
                                      <p:tavLst>
                                        <p:tav tm="0">
                                          <p:val>
                                            <p:strVal val="#ppt_x"/>
                                          </p:val>
                                        </p:tav>
                                        <p:tav tm="100000">
                                          <p:val>
                                            <p:strVal val="#ppt_x-1"/>
                                          </p:val>
                                        </p:tav>
                                      </p:tavLst>
                                    </p:anim>
                                    <p:set>
                                      <p:cBhvr>
                                        <p:cTn id="39" dur="1" fill="hold">
                                          <p:stCondLst>
                                            <p:cond delay="300"/>
                                          </p:stCondLst>
                                        </p:cTn>
                                        <p:tgtEl>
                                          <p:spTgt spid="224"/>
                                        </p:tgtEl>
                                        <p:attrNameLst>
                                          <p:attrName>style.visibility</p:attrName>
                                        </p:attrNameLst>
                                      </p:cBhvr>
                                      <p:to>
                                        <p:strVal val="hidden"/>
                                      </p:to>
                                    </p:set>
                                  </p:childTnLst>
                                </p:cTn>
                              </p:par>
                            </p:childTnLst>
                          </p:cTn>
                        </p:par>
                        <p:par>
                          <p:cTn id="40" fill="hold">
                            <p:stCondLst>
                              <p:cond delay="1300"/>
                            </p:stCondLst>
                            <p:childTnLst>
                              <p:par>
                                <p:cTn id="41" presetID="2" presetClass="entr" presetSubtype="2" fill="hold" nodeType="afterEffect">
                                  <p:stCondLst>
                                    <p:cond delay="0"/>
                                  </p:stCondLst>
                                  <p:childTnLst>
                                    <p:set>
                                      <p:cBhvr>
                                        <p:cTn id="42" dur="1" fill="hold">
                                          <p:stCondLst>
                                            <p:cond delay="0"/>
                                          </p:stCondLst>
                                        </p:cTn>
                                        <p:tgtEl>
                                          <p:spTgt spid="227"/>
                                        </p:tgtEl>
                                        <p:attrNameLst>
                                          <p:attrName>style.visibility</p:attrName>
                                        </p:attrNameLst>
                                      </p:cBhvr>
                                      <p:to>
                                        <p:strVal val="visible"/>
                                      </p:to>
                                    </p:set>
                                    <p:anim calcmode="lin" valueType="num">
                                      <p:cBhvr additive="base">
                                        <p:cTn id="43" dur="300"/>
                                        <p:tgtEl>
                                          <p:spTgt spid="227"/>
                                        </p:tgtEl>
                                        <p:attrNameLst>
                                          <p:attrName>ppt_x</p:attrName>
                                        </p:attrNameLst>
                                      </p:cBhvr>
                                      <p:tavLst>
                                        <p:tav tm="0">
                                          <p:val>
                                            <p:strVal val="#ppt_x+1"/>
                                          </p:val>
                                        </p:tav>
                                        <p:tav tm="100000">
                                          <p:val>
                                            <p:strVal val="#ppt_x"/>
                                          </p:val>
                                        </p:tav>
                                      </p:tavLst>
                                    </p:anim>
                                  </p:childTnLst>
                                </p:cTn>
                              </p:par>
                            </p:childTnLst>
                          </p:cTn>
                        </p:par>
                        <p:par>
                          <p:cTn id="44" fill="hold">
                            <p:stCondLst>
                              <p:cond delay="1600"/>
                            </p:stCondLst>
                            <p:childTnLst>
                              <p:par>
                                <p:cTn id="45" presetID="2" presetClass="entr" presetSubtype="4" fill="hold" nodeType="afterEffect">
                                  <p:stCondLst>
                                    <p:cond delay="0"/>
                                  </p:stCondLst>
                                  <p:childTnLst>
                                    <p:set>
                                      <p:cBhvr>
                                        <p:cTn id="46" dur="1" fill="hold">
                                          <p:stCondLst>
                                            <p:cond delay="0"/>
                                          </p:stCondLst>
                                        </p:cTn>
                                        <p:tgtEl>
                                          <p:spTgt spid="228"/>
                                        </p:tgtEl>
                                        <p:attrNameLst>
                                          <p:attrName>style.visibility</p:attrName>
                                        </p:attrNameLst>
                                      </p:cBhvr>
                                      <p:to>
                                        <p:strVal val="visible"/>
                                      </p:to>
                                    </p:set>
                                    <p:anim calcmode="lin" valueType="num">
                                      <p:cBhvr additive="base">
                                        <p:cTn id="47" dur="1000"/>
                                        <p:tgtEl>
                                          <p:spTgt spid="2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4632200" y="1815550"/>
            <a:ext cx="4512000" cy="11697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3200"/>
              <a:t>Recherche d’information</a:t>
            </a:r>
            <a:endParaRPr sz="3200"/>
          </a:p>
        </p:txBody>
      </p:sp>
      <p:pic>
        <p:nvPicPr>
          <p:cNvPr id="235" name="Google Shape;235;p39"/>
          <p:cNvPicPr preferRelativeResize="0"/>
          <p:nvPr/>
        </p:nvPicPr>
        <p:blipFill>
          <a:blip r:embed="rId3">
            <a:alphaModFix/>
          </a:blip>
          <a:stretch>
            <a:fillRect/>
          </a:stretch>
        </p:blipFill>
        <p:spPr>
          <a:xfrm>
            <a:off x="0" y="679350"/>
            <a:ext cx="4600125" cy="3784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1000"/>
                                        <p:tgtEl>
                                          <p:spTgt spid="235"/>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234"/>
                                        </p:tgtEl>
                                        <p:attrNameLst>
                                          <p:attrName>style.visibility</p:attrName>
                                        </p:attrNameLst>
                                      </p:cBhvr>
                                      <p:to>
                                        <p:strVal val="visible"/>
                                      </p:to>
                                    </p:set>
                                    <p:anim calcmode="lin" valueType="num">
                                      <p:cBhvr additive="base">
                                        <p:cTn id="11" dur="1000"/>
                                        <p:tgtEl>
                                          <p:spTgt spid="2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0"/>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Les notion de bases</a:t>
            </a:r>
            <a:endParaRPr/>
          </a:p>
        </p:txBody>
      </p:sp>
      <p:sp>
        <p:nvSpPr>
          <p:cNvPr id="241" name="Google Shape;241;p40"/>
          <p:cNvSpPr txBox="1">
            <a:spLocks noGrp="1"/>
          </p:cNvSpPr>
          <p:nvPr>
            <p:ph type="subTitle" idx="1"/>
          </p:nvPr>
        </p:nvSpPr>
        <p:spPr>
          <a:xfrm>
            <a:off x="110225" y="1564863"/>
            <a:ext cx="1890600" cy="4617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Le corpus</a:t>
            </a:r>
            <a:endParaRPr/>
          </a:p>
        </p:txBody>
      </p:sp>
      <p:sp>
        <p:nvSpPr>
          <p:cNvPr id="242" name="Google Shape;242;p40"/>
          <p:cNvSpPr txBox="1">
            <a:spLocks noGrp="1"/>
          </p:cNvSpPr>
          <p:nvPr>
            <p:ph type="subTitle" idx="2"/>
          </p:nvPr>
        </p:nvSpPr>
        <p:spPr>
          <a:xfrm>
            <a:off x="0" y="2283750"/>
            <a:ext cx="2314500" cy="1477500"/>
          </a:xfrm>
          <a:prstGeom prst="rect">
            <a:avLst/>
          </a:prstGeom>
        </p:spPr>
        <p:txBody>
          <a:bodyPr spcFirstLastPara="1" wrap="square" lIns="91425" tIns="91425" rIns="91425" bIns="91425" anchor="t" anchorCtr="0">
            <a:spAutoFit/>
          </a:bodyPr>
          <a:lstStyle/>
          <a:p>
            <a:pPr marL="0" lvl="0" indent="0" algn="ctr" rtl="0">
              <a:spcBef>
                <a:spcPts val="0"/>
              </a:spcBef>
              <a:spcAft>
                <a:spcPts val="1600"/>
              </a:spcAft>
              <a:buNone/>
            </a:pPr>
            <a:r>
              <a:rPr lang="en"/>
              <a:t>Des documents d'une ou plusieurs bases de données. Le but de la RI est de trouver seulement les documents pertinents.</a:t>
            </a:r>
            <a:endParaRPr/>
          </a:p>
        </p:txBody>
      </p:sp>
      <p:cxnSp>
        <p:nvCxnSpPr>
          <p:cNvPr id="243" name="Google Shape;243;p40"/>
          <p:cNvCxnSpPr/>
          <p:nvPr/>
        </p:nvCxnSpPr>
        <p:spPr>
          <a:xfrm rot="10800000" flipH="1">
            <a:off x="533825" y="2082586"/>
            <a:ext cx="1043400" cy="4800"/>
          </a:xfrm>
          <a:prstGeom prst="straightConnector1">
            <a:avLst/>
          </a:prstGeom>
          <a:noFill/>
          <a:ln w="19050" cap="flat" cmpd="sng">
            <a:solidFill>
              <a:srgbClr val="A6BFA5"/>
            </a:solidFill>
            <a:prstDash val="solid"/>
            <a:round/>
            <a:headEnd type="none" w="med" len="med"/>
            <a:tailEnd type="none" w="med" len="med"/>
          </a:ln>
        </p:spPr>
      </p:cxnSp>
      <p:sp>
        <p:nvSpPr>
          <p:cNvPr id="244" name="Google Shape;244;p40"/>
          <p:cNvSpPr txBox="1">
            <a:spLocks noGrp="1"/>
          </p:cNvSpPr>
          <p:nvPr>
            <p:ph type="subTitle" idx="1"/>
          </p:nvPr>
        </p:nvSpPr>
        <p:spPr>
          <a:xfrm>
            <a:off x="3475288" y="1564863"/>
            <a:ext cx="1890600" cy="4617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La requête</a:t>
            </a:r>
            <a:endParaRPr/>
          </a:p>
        </p:txBody>
      </p:sp>
      <p:sp>
        <p:nvSpPr>
          <p:cNvPr id="245" name="Google Shape;245;p40"/>
          <p:cNvSpPr txBox="1">
            <a:spLocks noGrp="1"/>
          </p:cNvSpPr>
          <p:nvPr>
            <p:ph type="subTitle" idx="2"/>
          </p:nvPr>
        </p:nvSpPr>
        <p:spPr>
          <a:xfrm>
            <a:off x="3365075" y="2283750"/>
            <a:ext cx="2528400" cy="1262100"/>
          </a:xfrm>
          <a:prstGeom prst="rect">
            <a:avLst/>
          </a:prstGeom>
        </p:spPr>
        <p:txBody>
          <a:bodyPr spcFirstLastPara="1" wrap="square" lIns="91425" tIns="91425" rIns="91425" bIns="91425" anchor="t" anchorCtr="0">
            <a:spAutoFit/>
          </a:bodyPr>
          <a:lstStyle/>
          <a:p>
            <a:pPr marL="0" lvl="0" indent="0" algn="ctr" rtl="0">
              <a:spcBef>
                <a:spcPts val="0"/>
              </a:spcBef>
              <a:spcAft>
                <a:spcPts val="1600"/>
              </a:spcAft>
              <a:buNone/>
            </a:pPr>
            <a:r>
              <a:rPr lang="en"/>
              <a:t>L'expression du besoin en information de l'utilisateur. Elle représente l’interface entre le SRI et l’utilisateur.</a:t>
            </a:r>
            <a:endParaRPr/>
          </a:p>
        </p:txBody>
      </p:sp>
      <p:cxnSp>
        <p:nvCxnSpPr>
          <p:cNvPr id="246" name="Google Shape;246;p40"/>
          <p:cNvCxnSpPr/>
          <p:nvPr/>
        </p:nvCxnSpPr>
        <p:spPr>
          <a:xfrm rot="10800000" flipH="1">
            <a:off x="3898888" y="2082586"/>
            <a:ext cx="1043400" cy="4800"/>
          </a:xfrm>
          <a:prstGeom prst="straightConnector1">
            <a:avLst/>
          </a:prstGeom>
          <a:noFill/>
          <a:ln w="19050" cap="flat" cmpd="sng">
            <a:solidFill>
              <a:srgbClr val="A6BFA5"/>
            </a:solidFill>
            <a:prstDash val="solid"/>
            <a:round/>
            <a:headEnd type="none" w="med" len="med"/>
            <a:tailEnd type="none" w="med" len="med"/>
          </a:ln>
        </p:spPr>
      </p:cxnSp>
      <p:sp>
        <p:nvSpPr>
          <p:cNvPr id="247" name="Google Shape;247;p40"/>
          <p:cNvSpPr txBox="1">
            <a:spLocks noGrp="1"/>
          </p:cNvSpPr>
          <p:nvPr>
            <p:ph type="subTitle" idx="1"/>
          </p:nvPr>
        </p:nvSpPr>
        <p:spPr>
          <a:xfrm>
            <a:off x="6939725" y="1564863"/>
            <a:ext cx="1890600" cy="4617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La pertinence</a:t>
            </a:r>
            <a:endParaRPr/>
          </a:p>
        </p:txBody>
      </p:sp>
      <p:sp>
        <p:nvSpPr>
          <p:cNvPr id="248" name="Google Shape;248;p40"/>
          <p:cNvSpPr txBox="1">
            <a:spLocks noGrp="1"/>
          </p:cNvSpPr>
          <p:nvPr>
            <p:ph type="subTitle" idx="2"/>
          </p:nvPr>
        </p:nvSpPr>
        <p:spPr>
          <a:xfrm>
            <a:off x="6829500" y="2283750"/>
            <a:ext cx="2314500" cy="1477500"/>
          </a:xfrm>
          <a:prstGeom prst="rect">
            <a:avLst/>
          </a:prstGeom>
        </p:spPr>
        <p:txBody>
          <a:bodyPr spcFirstLastPara="1" wrap="square" lIns="91425" tIns="91425" rIns="91425" bIns="91425" anchor="t" anchorCtr="0">
            <a:spAutoFit/>
          </a:bodyPr>
          <a:lstStyle/>
          <a:p>
            <a:pPr marL="0" lvl="0" indent="0" algn="ctr" rtl="0">
              <a:spcBef>
                <a:spcPts val="0"/>
              </a:spcBef>
              <a:spcAft>
                <a:spcPts val="1600"/>
              </a:spcAft>
              <a:buClr>
                <a:srgbClr val="000000"/>
              </a:buClr>
              <a:buSzPts val="1100"/>
              <a:buFont typeface="Arial"/>
              <a:buNone/>
            </a:pPr>
            <a:r>
              <a:rPr lang="en"/>
              <a:t>C'est sur cette notion de pertinence que le système doit juger si un document doit être donné à l'utilisateur comme réponse.</a:t>
            </a:r>
            <a:endParaRPr/>
          </a:p>
        </p:txBody>
      </p:sp>
      <p:cxnSp>
        <p:nvCxnSpPr>
          <p:cNvPr id="249" name="Google Shape;249;p40"/>
          <p:cNvCxnSpPr/>
          <p:nvPr/>
        </p:nvCxnSpPr>
        <p:spPr>
          <a:xfrm rot="10800000" flipH="1">
            <a:off x="7363325" y="2082586"/>
            <a:ext cx="1043400" cy="4800"/>
          </a:xfrm>
          <a:prstGeom prst="straightConnector1">
            <a:avLst/>
          </a:prstGeom>
          <a:noFill/>
          <a:ln w="19050" cap="flat" cmpd="sng">
            <a:solidFill>
              <a:srgbClr val="A6BFA5"/>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fade">
                                      <p:cBhvr>
                                        <p:cTn id="7" dur="1000"/>
                                        <p:tgtEl>
                                          <p:spTgt spid="2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1"/>
                                        </p:tgtEl>
                                        <p:attrNameLst>
                                          <p:attrName>style.visibility</p:attrName>
                                        </p:attrNameLst>
                                      </p:cBhvr>
                                      <p:to>
                                        <p:strVal val="visible"/>
                                      </p:to>
                                    </p:set>
                                    <p:animEffect transition="in" filter="fade">
                                      <p:cBhvr>
                                        <p:cTn id="12" dur="1000"/>
                                        <p:tgtEl>
                                          <p:spTgt spid="241"/>
                                        </p:tgtEl>
                                      </p:cBhvr>
                                    </p:animEffect>
                                  </p:childTnLst>
                                </p:cTn>
                              </p:par>
                              <p:par>
                                <p:cTn id="13" presetID="10" presetClass="entr" presetSubtype="0" fill="hold" nodeType="withEffect">
                                  <p:stCondLst>
                                    <p:cond delay="0"/>
                                  </p:stCondLst>
                                  <p:childTnLst>
                                    <p:set>
                                      <p:cBhvr>
                                        <p:cTn id="14" dur="1" fill="hold">
                                          <p:stCondLst>
                                            <p:cond delay="0"/>
                                          </p:stCondLst>
                                        </p:cTn>
                                        <p:tgtEl>
                                          <p:spTgt spid="243"/>
                                        </p:tgtEl>
                                        <p:attrNameLst>
                                          <p:attrName>style.visibility</p:attrName>
                                        </p:attrNameLst>
                                      </p:cBhvr>
                                      <p:to>
                                        <p:strVal val="visible"/>
                                      </p:to>
                                    </p:set>
                                    <p:animEffect transition="in" filter="fade">
                                      <p:cBhvr>
                                        <p:cTn id="15" dur="1000"/>
                                        <p:tgtEl>
                                          <p:spTgt spid="24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42"/>
                                        </p:tgtEl>
                                        <p:attrNameLst>
                                          <p:attrName>style.visibility</p:attrName>
                                        </p:attrNameLst>
                                      </p:cBhvr>
                                      <p:to>
                                        <p:strVal val="visible"/>
                                      </p:to>
                                    </p:set>
                                    <p:animEffect transition="in" filter="fade">
                                      <p:cBhvr>
                                        <p:cTn id="19" dur="1000"/>
                                        <p:tgtEl>
                                          <p:spTgt spid="24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44"/>
                                        </p:tgtEl>
                                        <p:attrNameLst>
                                          <p:attrName>style.visibility</p:attrName>
                                        </p:attrNameLst>
                                      </p:cBhvr>
                                      <p:to>
                                        <p:strVal val="visible"/>
                                      </p:to>
                                    </p:set>
                                    <p:animEffect transition="in" filter="fade">
                                      <p:cBhvr>
                                        <p:cTn id="24" dur="1000"/>
                                        <p:tgtEl>
                                          <p:spTgt spid="244"/>
                                        </p:tgtEl>
                                      </p:cBhvr>
                                    </p:animEffect>
                                  </p:childTnLst>
                                </p:cTn>
                              </p:par>
                              <p:par>
                                <p:cTn id="25" presetID="10" presetClass="entr" presetSubtype="0" fill="hold" nodeType="withEffect">
                                  <p:stCondLst>
                                    <p:cond delay="0"/>
                                  </p:stCondLst>
                                  <p:childTnLst>
                                    <p:set>
                                      <p:cBhvr>
                                        <p:cTn id="26" dur="1" fill="hold">
                                          <p:stCondLst>
                                            <p:cond delay="0"/>
                                          </p:stCondLst>
                                        </p:cTn>
                                        <p:tgtEl>
                                          <p:spTgt spid="246"/>
                                        </p:tgtEl>
                                        <p:attrNameLst>
                                          <p:attrName>style.visibility</p:attrName>
                                        </p:attrNameLst>
                                      </p:cBhvr>
                                      <p:to>
                                        <p:strVal val="visible"/>
                                      </p:to>
                                    </p:set>
                                    <p:animEffect transition="in" filter="fade">
                                      <p:cBhvr>
                                        <p:cTn id="27" dur="1000"/>
                                        <p:tgtEl>
                                          <p:spTgt spid="246"/>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245"/>
                                        </p:tgtEl>
                                        <p:attrNameLst>
                                          <p:attrName>style.visibility</p:attrName>
                                        </p:attrNameLst>
                                      </p:cBhvr>
                                      <p:to>
                                        <p:strVal val="visible"/>
                                      </p:to>
                                    </p:set>
                                    <p:animEffect transition="in" filter="fade">
                                      <p:cBhvr>
                                        <p:cTn id="31" dur="1000"/>
                                        <p:tgtEl>
                                          <p:spTgt spid="2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7"/>
                                        </p:tgtEl>
                                        <p:attrNameLst>
                                          <p:attrName>style.visibility</p:attrName>
                                        </p:attrNameLst>
                                      </p:cBhvr>
                                      <p:to>
                                        <p:strVal val="visible"/>
                                      </p:to>
                                    </p:set>
                                    <p:animEffect transition="in" filter="fade">
                                      <p:cBhvr>
                                        <p:cTn id="36" dur="1000"/>
                                        <p:tgtEl>
                                          <p:spTgt spid="247"/>
                                        </p:tgtEl>
                                      </p:cBhvr>
                                    </p:animEffect>
                                  </p:childTnLst>
                                </p:cTn>
                              </p:par>
                              <p:par>
                                <p:cTn id="37" presetID="10" presetClass="entr" presetSubtype="0" fill="hold" nodeType="withEffect">
                                  <p:stCondLst>
                                    <p:cond delay="0"/>
                                  </p:stCondLst>
                                  <p:childTnLst>
                                    <p:set>
                                      <p:cBhvr>
                                        <p:cTn id="38" dur="1" fill="hold">
                                          <p:stCondLst>
                                            <p:cond delay="0"/>
                                          </p:stCondLst>
                                        </p:cTn>
                                        <p:tgtEl>
                                          <p:spTgt spid="249"/>
                                        </p:tgtEl>
                                        <p:attrNameLst>
                                          <p:attrName>style.visibility</p:attrName>
                                        </p:attrNameLst>
                                      </p:cBhvr>
                                      <p:to>
                                        <p:strVal val="visible"/>
                                      </p:to>
                                    </p:set>
                                    <p:animEffect transition="in" filter="fade">
                                      <p:cBhvr>
                                        <p:cTn id="39" dur="1000"/>
                                        <p:tgtEl>
                                          <p:spTgt spid="249"/>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248"/>
                                        </p:tgtEl>
                                        <p:attrNameLst>
                                          <p:attrName>style.visibility</p:attrName>
                                        </p:attrNameLst>
                                      </p:cBhvr>
                                      <p:to>
                                        <p:strVal val="visible"/>
                                      </p:to>
                                    </p:set>
                                    <p:animEffect transition="in" filter="fade">
                                      <p:cBhvr>
                                        <p:cTn id="43" dur="10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nimalist Green Slides by Slidesgo">
  <a:themeElements>
    <a:clrScheme name="Simple Light">
      <a:dk1>
        <a:srgbClr val="000000"/>
      </a:dk1>
      <a:lt1>
        <a:srgbClr val="FFFFFF"/>
      </a:lt1>
      <a:dk2>
        <a:srgbClr val="A6BFA5"/>
      </a:dk2>
      <a:lt2>
        <a:srgbClr val="C9D8C8"/>
      </a:lt2>
      <a:accent1>
        <a:srgbClr val="161922"/>
      </a:accent1>
      <a:accent2>
        <a:srgbClr val="FFFFFF"/>
      </a:accent2>
      <a:accent3>
        <a:srgbClr val="A6BFA5"/>
      </a:accent3>
      <a:accent4>
        <a:srgbClr val="C9D8C8"/>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1991</Words>
  <Application>Microsoft Office PowerPoint</Application>
  <PresentationFormat>Affichage à l'écran (16:9)</PresentationFormat>
  <Paragraphs>225</Paragraphs>
  <Slides>37</Slides>
  <Notes>37</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37</vt:i4>
      </vt:variant>
    </vt:vector>
  </HeadingPairs>
  <TitlesOfParts>
    <vt:vector size="47" baseType="lpstr">
      <vt:lpstr>Arial</vt:lpstr>
      <vt:lpstr>Constantia</vt:lpstr>
      <vt:lpstr>Playfair Display Regular</vt:lpstr>
      <vt:lpstr>Montserrat</vt:lpstr>
      <vt:lpstr>Roboto Condensed Light</vt:lpstr>
      <vt:lpstr>Livvic</vt:lpstr>
      <vt:lpstr>Playfair Display</vt:lpstr>
      <vt:lpstr>Montserrat SemiBold</vt:lpstr>
      <vt:lpstr>Montserrat Medium</vt:lpstr>
      <vt:lpstr>Minimalist Green Slides by Slidesgo</vt:lpstr>
      <vt:lpstr>Réalisation d'un système de recommandation touristique à l'aide des techniques de Data Mining : cas des commerces en Algérie</vt:lpstr>
      <vt:lpstr>Plan de présentation</vt:lpstr>
      <vt:lpstr>Introduction et état de l'art</vt:lpstr>
      <vt:lpstr>C’est quoi l'idée de notre application ?</vt:lpstr>
      <vt:lpstr>Les systèmes de recommandation</vt:lpstr>
      <vt:lpstr>Définition des systèmes de recommandation</vt:lpstr>
      <vt:lpstr>Classification des systèmes de recommandation</vt:lpstr>
      <vt:lpstr>Recherche d’information</vt:lpstr>
      <vt:lpstr>Les notion de bases</vt:lpstr>
      <vt:lpstr>Expansion de requêtes</vt:lpstr>
      <vt:lpstr>Relevance Feedback</vt:lpstr>
      <vt:lpstr>Data mining</vt:lpstr>
      <vt:lpstr>Definition de data mining</vt:lpstr>
      <vt:lpstr>Les techniques de Data Mining</vt:lpstr>
      <vt:lpstr>Clustering</vt:lpstr>
      <vt:lpstr>Les methodes de clustering</vt:lpstr>
      <vt:lpstr>K-médoïdes</vt:lpstr>
      <vt:lpstr>Conception de notre système de recherche </vt:lpstr>
      <vt:lpstr>Le système de recherche de notre application</vt:lpstr>
      <vt:lpstr>L’approche de la recherche standard</vt:lpstr>
      <vt:lpstr>Recommandation par expansion</vt:lpstr>
      <vt:lpstr>La recommandation guidee </vt:lpstr>
      <vt:lpstr>Recommendation base sur le clustering (algorithme de K-médoïdes)</vt:lpstr>
      <vt:lpstr>Recommendation base sur le clustering (algorithme de K-médoïdes)</vt:lpstr>
      <vt:lpstr>Recommendation base sur le clustering (algorithme de K-médoïdes)</vt:lpstr>
      <vt:lpstr>Realisation</vt:lpstr>
      <vt:lpstr>Architecture du système et environnement du développement </vt:lpstr>
      <vt:lpstr>Environnement de serveur et le déploiement de l'application</vt:lpstr>
      <vt:lpstr>Présentation PowerPoint</vt:lpstr>
      <vt:lpstr>Presentation de l’application</vt:lpstr>
      <vt:lpstr>Presentation de l’application</vt:lpstr>
      <vt:lpstr>Presentation de l’application</vt:lpstr>
      <vt:lpstr>Presentation de l’application</vt:lpstr>
      <vt:lpstr>Presentation de l’application</vt:lpstr>
      <vt:lpstr>Presentation de l’application</vt:lpstr>
      <vt:lpstr>Conclusion</vt:lpstr>
      <vt:lpstr>Merci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Réalisation d'un système de recommandation touristique à l'aide des techniques de Data Mining : cas des commerces en Algérie</dc:title>
  <cp:lastModifiedBy>Asus</cp:lastModifiedBy>
  <cp:revision>9</cp:revision>
  <dcterms:modified xsi:type="dcterms:W3CDTF">2021-07-24T09:37:05Z</dcterms:modified>
</cp:coreProperties>
</file>